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B486C0-4F75-471C-8F2C-F84CC6CC2B66}" type="datetimeFigureOut">
              <a:rPr lang="en-US" smtClean="0"/>
              <a:t>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B21FA-5F0C-417D-9D9C-4DDD88BC8F6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897165" y="655283"/>
            <a:ext cx="4624324" cy="1119327"/>
            <a:chOff x="1897165" y="655283"/>
            <a:chExt cx="4624324" cy="1119327"/>
          </a:xfrm>
        </p:grpSpPr>
        <p:sp>
          <p:nvSpPr>
            <p:cNvPr id="2" name="Freeform 1"/>
            <p:cNvSpPr/>
            <p:nvPr/>
          </p:nvSpPr>
          <p:spPr>
            <a:xfrm>
              <a:off x="1897165" y="655283"/>
              <a:ext cx="511727" cy="868620"/>
            </a:xfrm>
            <a:custGeom>
              <a:avLst/>
              <a:gdLst/>
              <a:ahLst/>
              <a:cxnLst/>
              <a:rect l="0" t="0" r="0" b="0"/>
              <a:pathLst>
                <a:path w="511727" h="868620">
                  <a:moveTo>
                    <a:pt x="450689" y="113297"/>
                  </a:moveTo>
                  <a:lnTo>
                    <a:pt x="396815" y="95339"/>
                  </a:lnTo>
                  <a:lnTo>
                    <a:pt x="339653" y="72559"/>
                  </a:lnTo>
                  <a:lnTo>
                    <a:pt x="276895" y="54600"/>
                  </a:lnTo>
                  <a:lnTo>
                    <a:pt x="225540" y="43393"/>
                  </a:lnTo>
                  <a:lnTo>
                    <a:pt x="174448" y="31493"/>
                  </a:lnTo>
                  <a:lnTo>
                    <a:pt x="114670" y="10224"/>
                  </a:lnTo>
                  <a:lnTo>
                    <a:pt x="57802" y="0"/>
                  </a:lnTo>
                  <a:lnTo>
                    <a:pt x="21153" y="3818"/>
                  </a:lnTo>
                  <a:lnTo>
                    <a:pt x="13423" y="9895"/>
                  </a:lnTo>
                  <a:lnTo>
                    <a:pt x="4835" y="29126"/>
                  </a:lnTo>
                  <a:lnTo>
                    <a:pt x="0" y="66260"/>
                  </a:lnTo>
                  <a:lnTo>
                    <a:pt x="4432" y="126796"/>
                  </a:lnTo>
                  <a:lnTo>
                    <a:pt x="2708" y="174975"/>
                  </a:lnTo>
                  <a:lnTo>
                    <a:pt x="12939" y="229465"/>
                  </a:lnTo>
                  <a:lnTo>
                    <a:pt x="33461" y="280913"/>
                  </a:lnTo>
                  <a:lnTo>
                    <a:pt x="49993" y="334923"/>
                  </a:lnTo>
                  <a:lnTo>
                    <a:pt x="64523" y="385062"/>
                  </a:lnTo>
                  <a:lnTo>
                    <a:pt x="69243" y="389230"/>
                  </a:lnTo>
                  <a:lnTo>
                    <a:pt x="74729" y="388499"/>
                  </a:lnTo>
                  <a:lnTo>
                    <a:pt x="126565" y="353492"/>
                  </a:lnTo>
                  <a:lnTo>
                    <a:pt x="162150" y="347462"/>
                  </a:lnTo>
                  <a:lnTo>
                    <a:pt x="217266" y="353831"/>
                  </a:lnTo>
                  <a:lnTo>
                    <a:pt x="280146" y="366354"/>
                  </a:lnTo>
                  <a:lnTo>
                    <a:pt x="309382" y="375505"/>
                  </a:lnTo>
                  <a:lnTo>
                    <a:pt x="363159" y="403737"/>
                  </a:lnTo>
                  <a:lnTo>
                    <a:pt x="393949" y="420452"/>
                  </a:lnTo>
                  <a:lnTo>
                    <a:pt x="446940" y="467863"/>
                  </a:lnTo>
                  <a:lnTo>
                    <a:pt x="479124" y="522651"/>
                  </a:lnTo>
                  <a:lnTo>
                    <a:pt x="495691" y="576952"/>
                  </a:lnTo>
                  <a:lnTo>
                    <a:pt x="506657" y="626843"/>
                  </a:lnTo>
                  <a:lnTo>
                    <a:pt x="511726" y="678670"/>
                  </a:lnTo>
                  <a:lnTo>
                    <a:pt x="503864" y="740179"/>
                  </a:lnTo>
                  <a:lnTo>
                    <a:pt x="487372" y="780881"/>
                  </a:lnTo>
                  <a:lnTo>
                    <a:pt x="453946" y="824441"/>
                  </a:lnTo>
                  <a:lnTo>
                    <a:pt x="416299" y="846402"/>
                  </a:lnTo>
                  <a:lnTo>
                    <a:pt x="368100" y="862137"/>
                  </a:lnTo>
                  <a:lnTo>
                    <a:pt x="316774" y="868619"/>
                  </a:lnTo>
                  <a:lnTo>
                    <a:pt x="264522" y="864951"/>
                  </a:lnTo>
                  <a:lnTo>
                    <a:pt x="211995" y="856455"/>
                  </a:lnTo>
                  <a:lnTo>
                    <a:pt x="158655" y="841934"/>
                  </a:lnTo>
                  <a:lnTo>
                    <a:pt x="98024" y="811049"/>
                  </a:lnTo>
                  <a:lnTo>
                    <a:pt x="50607" y="776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47896" y="151610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26880" y="756171"/>
              <a:ext cx="538641" cy="749405"/>
            </a:xfrm>
            <a:custGeom>
              <a:avLst/>
              <a:gdLst/>
              <a:ahLst/>
              <a:cxnLst/>
              <a:rect l="0" t="0" r="0" b="0"/>
              <a:pathLst>
                <a:path w="538641" h="749405">
                  <a:moveTo>
                    <a:pt x="0" y="86108"/>
                  </a:moveTo>
                  <a:lnTo>
                    <a:pt x="54145" y="94442"/>
                  </a:lnTo>
                  <a:lnTo>
                    <a:pt x="116965" y="103583"/>
                  </a:lnTo>
                  <a:lnTo>
                    <a:pt x="174360" y="103338"/>
                  </a:lnTo>
                  <a:lnTo>
                    <a:pt x="231364" y="92371"/>
                  </a:lnTo>
                  <a:lnTo>
                    <a:pt x="287311" y="82375"/>
                  </a:lnTo>
                  <a:lnTo>
                    <a:pt x="342753" y="66415"/>
                  </a:lnTo>
                  <a:lnTo>
                    <a:pt x="390635" y="46868"/>
                  </a:lnTo>
                  <a:lnTo>
                    <a:pt x="440048" y="31848"/>
                  </a:lnTo>
                  <a:lnTo>
                    <a:pt x="492335" y="9056"/>
                  </a:lnTo>
                  <a:lnTo>
                    <a:pt x="514784" y="0"/>
                  </a:lnTo>
                  <a:lnTo>
                    <a:pt x="523344" y="627"/>
                  </a:lnTo>
                  <a:lnTo>
                    <a:pt x="530220" y="4554"/>
                  </a:lnTo>
                  <a:lnTo>
                    <a:pt x="535974" y="10682"/>
                  </a:lnTo>
                  <a:lnTo>
                    <a:pt x="538640" y="19446"/>
                  </a:lnTo>
                  <a:lnTo>
                    <a:pt x="538483" y="41663"/>
                  </a:lnTo>
                  <a:lnTo>
                    <a:pt x="521615" y="100119"/>
                  </a:lnTo>
                  <a:lnTo>
                    <a:pt x="496560" y="158880"/>
                  </a:lnTo>
                  <a:lnTo>
                    <a:pt x="471352" y="220661"/>
                  </a:lnTo>
                  <a:lnTo>
                    <a:pt x="446773" y="283722"/>
                  </a:lnTo>
                  <a:lnTo>
                    <a:pt x="428760" y="335886"/>
                  </a:lnTo>
                  <a:lnTo>
                    <a:pt x="397361" y="392222"/>
                  </a:lnTo>
                  <a:lnTo>
                    <a:pt x="370493" y="453092"/>
                  </a:lnTo>
                  <a:lnTo>
                    <a:pt x="345046" y="507049"/>
                  </a:lnTo>
                  <a:lnTo>
                    <a:pt x="316570" y="570402"/>
                  </a:lnTo>
                  <a:lnTo>
                    <a:pt x="298402" y="624229"/>
                  </a:lnTo>
                  <a:lnTo>
                    <a:pt x="280773" y="684769"/>
                  </a:lnTo>
                  <a:lnTo>
                    <a:pt x="266334" y="732443"/>
                  </a:lnTo>
                  <a:lnTo>
                    <a:pt x="263213" y="749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06031" y="113707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19525" y="2195"/>
                  </a:lnTo>
                  <a:lnTo>
                    <a:pt x="71679" y="651"/>
                  </a:lnTo>
                  <a:lnTo>
                    <a:pt x="29817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49614" y="761252"/>
              <a:ext cx="634667" cy="657818"/>
            </a:xfrm>
            <a:custGeom>
              <a:avLst/>
              <a:gdLst/>
              <a:ahLst/>
              <a:cxnLst/>
              <a:rect l="0" t="0" r="0" b="0"/>
              <a:pathLst>
                <a:path w="634667" h="657818">
                  <a:moveTo>
                    <a:pt x="124956" y="607452"/>
                  </a:moveTo>
                  <a:lnTo>
                    <a:pt x="108188" y="613041"/>
                  </a:lnTo>
                  <a:lnTo>
                    <a:pt x="103249" y="608839"/>
                  </a:lnTo>
                  <a:lnTo>
                    <a:pt x="89083" y="560066"/>
                  </a:lnTo>
                  <a:lnTo>
                    <a:pt x="74162" y="504895"/>
                  </a:lnTo>
                  <a:lnTo>
                    <a:pt x="62333" y="446043"/>
                  </a:lnTo>
                  <a:lnTo>
                    <a:pt x="51419" y="389612"/>
                  </a:lnTo>
                  <a:lnTo>
                    <a:pt x="40776" y="330387"/>
                  </a:lnTo>
                  <a:lnTo>
                    <a:pt x="30213" y="273845"/>
                  </a:lnTo>
                  <a:lnTo>
                    <a:pt x="19674" y="217707"/>
                  </a:lnTo>
                  <a:lnTo>
                    <a:pt x="5633" y="156119"/>
                  </a:lnTo>
                  <a:lnTo>
                    <a:pt x="0" y="94864"/>
                  </a:lnTo>
                  <a:lnTo>
                    <a:pt x="1364" y="48342"/>
                  </a:lnTo>
                  <a:lnTo>
                    <a:pt x="9975" y="27116"/>
                  </a:lnTo>
                  <a:lnTo>
                    <a:pt x="24720" y="13003"/>
                  </a:lnTo>
                  <a:lnTo>
                    <a:pt x="33565" y="7602"/>
                  </a:lnTo>
                  <a:lnTo>
                    <a:pt x="79549" y="0"/>
                  </a:lnTo>
                  <a:lnTo>
                    <a:pt x="132039" y="3337"/>
                  </a:lnTo>
                  <a:lnTo>
                    <a:pt x="192602" y="14945"/>
                  </a:lnTo>
                  <a:lnTo>
                    <a:pt x="239573" y="31623"/>
                  </a:lnTo>
                  <a:lnTo>
                    <a:pt x="301660" y="56671"/>
                  </a:lnTo>
                  <a:lnTo>
                    <a:pt x="356825" y="81762"/>
                  </a:lnTo>
                  <a:lnTo>
                    <a:pt x="418399" y="116219"/>
                  </a:lnTo>
                  <a:lnTo>
                    <a:pt x="477807" y="151230"/>
                  </a:lnTo>
                  <a:lnTo>
                    <a:pt x="534893" y="194647"/>
                  </a:lnTo>
                  <a:lnTo>
                    <a:pt x="571959" y="224483"/>
                  </a:lnTo>
                  <a:lnTo>
                    <a:pt x="607026" y="281647"/>
                  </a:lnTo>
                  <a:lnTo>
                    <a:pt x="625679" y="326806"/>
                  </a:lnTo>
                  <a:lnTo>
                    <a:pt x="634666" y="380019"/>
                  </a:lnTo>
                  <a:lnTo>
                    <a:pt x="629791" y="440239"/>
                  </a:lnTo>
                  <a:lnTo>
                    <a:pt x="612878" y="501366"/>
                  </a:lnTo>
                  <a:lnTo>
                    <a:pt x="587330" y="553532"/>
                  </a:lnTo>
                  <a:lnTo>
                    <a:pt x="563252" y="585367"/>
                  </a:lnTo>
                  <a:lnTo>
                    <a:pt x="532072" y="609617"/>
                  </a:lnTo>
                  <a:lnTo>
                    <a:pt x="473439" y="635653"/>
                  </a:lnTo>
                  <a:lnTo>
                    <a:pt x="421232" y="648563"/>
                  </a:lnTo>
                  <a:lnTo>
                    <a:pt x="377127" y="654970"/>
                  </a:lnTo>
                  <a:lnTo>
                    <a:pt x="330228" y="657817"/>
                  </a:lnTo>
                  <a:lnTo>
                    <a:pt x="282089" y="655963"/>
                  </a:lnTo>
                  <a:lnTo>
                    <a:pt x="233397" y="651239"/>
                  </a:lnTo>
                  <a:lnTo>
                    <a:pt x="184460" y="645241"/>
                  </a:lnTo>
                  <a:lnTo>
                    <a:pt x="127639" y="635286"/>
                  </a:lnTo>
                  <a:lnTo>
                    <a:pt x="93370" y="628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74694" y="120024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4939" y="62093"/>
                  </a:lnTo>
                  <a:lnTo>
                    <a:pt x="7042" y="113478"/>
                  </a:lnTo>
                  <a:lnTo>
                    <a:pt x="1738" y="16868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64165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22093" y="1126549"/>
              <a:ext cx="178985" cy="268447"/>
            </a:xfrm>
            <a:custGeom>
              <a:avLst/>
              <a:gdLst/>
              <a:ahLst/>
              <a:cxnLst/>
              <a:rect l="0" t="0" r="0" b="0"/>
              <a:pathLst>
                <a:path w="178985" h="268447">
                  <a:moveTo>
                    <a:pt x="0" y="52642"/>
                  </a:moveTo>
                  <a:lnTo>
                    <a:pt x="11453" y="101573"/>
                  </a:lnTo>
                  <a:lnTo>
                    <a:pt x="24749" y="155114"/>
                  </a:lnTo>
                  <a:lnTo>
                    <a:pt x="45258" y="218533"/>
                  </a:lnTo>
                  <a:lnTo>
                    <a:pt x="65222" y="262705"/>
                  </a:lnTo>
                  <a:lnTo>
                    <a:pt x="70388" y="267554"/>
                  </a:lnTo>
                  <a:lnTo>
                    <a:pt x="76171" y="268446"/>
                  </a:lnTo>
                  <a:lnTo>
                    <a:pt x="82366" y="266702"/>
                  </a:lnTo>
                  <a:lnTo>
                    <a:pt x="87666" y="262029"/>
                  </a:lnTo>
                  <a:lnTo>
                    <a:pt x="119225" y="202306"/>
                  </a:lnTo>
                  <a:lnTo>
                    <a:pt x="136158" y="152135"/>
                  </a:lnTo>
                  <a:lnTo>
                    <a:pt x="147188" y="103569"/>
                  </a:lnTo>
                  <a:lnTo>
                    <a:pt x="161395" y="45934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37947" y="1210777"/>
              <a:ext cx="21059" cy="210571"/>
            </a:xfrm>
            <a:custGeom>
              <a:avLst/>
              <a:gdLst/>
              <a:ahLst/>
              <a:cxnLst/>
              <a:rect l="0" t="0" r="0" b="0"/>
              <a:pathLst>
                <a:path w="21059" h="210571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6789" y="164521"/>
                  </a:lnTo>
                  <a:lnTo>
                    <a:pt x="2105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37947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01160" y="129500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56671" y="831464"/>
              <a:ext cx="270832" cy="645537"/>
            </a:xfrm>
            <a:custGeom>
              <a:avLst/>
              <a:gdLst/>
              <a:ahLst/>
              <a:cxnLst/>
              <a:rect l="0" t="0" r="0" b="0"/>
              <a:pathLst>
                <a:path w="270832" h="645537">
                  <a:moveTo>
                    <a:pt x="186603" y="389841"/>
                  </a:moveTo>
                  <a:lnTo>
                    <a:pt x="177028" y="365795"/>
                  </a:lnTo>
                  <a:lnTo>
                    <a:pt x="166360" y="351468"/>
                  </a:lnTo>
                  <a:lnTo>
                    <a:pt x="141611" y="335837"/>
                  </a:lnTo>
                  <a:lnTo>
                    <a:pt x="122153" y="333864"/>
                  </a:lnTo>
                  <a:lnTo>
                    <a:pt x="102976" y="338056"/>
                  </a:lnTo>
                  <a:lnTo>
                    <a:pt x="58723" y="366312"/>
                  </a:lnTo>
                  <a:lnTo>
                    <a:pt x="44760" y="386013"/>
                  </a:lnTo>
                  <a:lnTo>
                    <a:pt x="20674" y="436788"/>
                  </a:lnTo>
                  <a:lnTo>
                    <a:pt x="2962" y="491878"/>
                  </a:lnTo>
                  <a:lnTo>
                    <a:pt x="0" y="533808"/>
                  </a:lnTo>
                  <a:lnTo>
                    <a:pt x="8887" y="586778"/>
                  </a:lnTo>
                  <a:lnTo>
                    <a:pt x="16371" y="608390"/>
                  </a:lnTo>
                  <a:lnTo>
                    <a:pt x="27496" y="625794"/>
                  </a:lnTo>
                  <a:lnTo>
                    <a:pt x="43359" y="638209"/>
                  </a:lnTo>
                  <a:lnTo>
                    <a:pt x="52503" y="643157"/>
                  </a:lnTo>
                  <a:lnTo>
                    <a:pt x="72021" y="645536"/>
                  </a:lnTo>
                  <a:lnTo>
                    <a:pt x="82139" y="644532"/>
                  </a:lnTo>
                  <a:lnTo>
                    <a:pt x="102740" y="634058"/>
                  </a:lnTo>
                  <a:lnTo>
                    <a:pt x="113147" y="626352"/>
                  </a:lnTo>
                  <a:lnTo>
                    <a:pt x="138972" y="587560"/>
                  </a:lnTo>
                  <a:lnTo>
                    <a:pt x="164357" y="527792"/>
                  </a:lnTo>
                  <a:lnTo>
                    <a:pt x="184107" y="473042"/>
                  </a:lnTo>
                  <a:lnTo>
                    <a:pt x="205434" y="420531"/>
                  </a:lnTo>
                  <a:lnTo>
                    <a:pt x="215669" y="365098"/>
                  </a:lnTo>
                  <a:lnTo>
                    <a:pt x="226097" y="309088"/>
                  </a:lnTo>
                  <a:lnTo>
                    <a:pt x="236302" y="249844"/>
                  </a:lnTo>
                  <a:lnTo>
                    <a:pt x="238374" y="193163"/>
                  </a:lnTo>
                  <a:lnTo>
                    <a:pt x="237689" y="149180"/>
                  </a:lnTo>
                  <a:lnTo>
                    <a:pt x="231896" y="86128"/>
                  </a:lnTo>
                  <a:lnTo>
                    <a:pt x="227320" y="32220"/>
                  </a:lnTo>
                  <a:lnTo>
                    <a:pt x="217957" y="5121"/>
                  </a:lnTo>
                  <a:lnTo>
                    <a:pt x="211015" y="0"/>
                  </a:lnTo>
                  <a:lnTo>
                    <a:pt x="202878" y="95"/>
                  </a:lnTo>
                  <a:lnTo>
                    <a:pt x="193944" y="3669"/>
                  </a:lnTo>
                  <a:lnTo>
                    <a:pt x="177778" y="23237"/>
                  </a:lnTo>
                  <a:lnTo>
                    <a:pt x="165133" y="52601"/>
                  </a:lnTo>
                  <a:lnTo>
                    <a:pt x="156845" y="105085"/>
                  </a:lnTo>
                  <a:lnTo>
                    <a:pt x="149840" y="145592"/>
                  </a:lnTo>
                  <a:lnTo>
                    <a:pt x="152964" y="190219"/>
                  </a:lnTo>
                  <a:lnTo>
                    <a:pt x="155579" y="250235"/>
                  </a:lnTo>
                  <a:lnTo>
                    <a:pt x="162073" y="299214"/>
                  </a:lnTo>
                  <a:lnTo>
                    <a:pt x="167980" y="354565"/>
                  </a:lnTo>
                  <a:lnTo>
                    <a:pt x="180065" y="416408"/>
                  </a:lnTo>
                  <a:lnTo>
                    <a:pt x="193717" y="470998"/>
                  </a:lnTo>
                  <a:lnTo>
                    <a:pt x="216772" y="526307"/>
                  </a:lnTo>
                  <a:lnTo>
                    <a:pt x="270831" y="5793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47778" y="1295005"/>
              <a:ext cx="16596" cy="178985"/>
            </a:xfrm>
            <a:custGeom>
              <a:avLst/>
              <a:gdLst/>
              <a:ahLst/>
              <a:cxnLst/>
              <a:rect l="0" t="0" r="0" b="0"/>
              <a:pathLst>
                <a:path w="16596" h="178985">
                  <a:moveTo>
                    <a:pt x="6066" y="0"/>
                  </a:moveTo>
                  <a:lnTo>
                    <a:pt x="0" y="42027"/>
                  </a:lnTo>
                  <a:lnTo>
                    <a:pt x="4522" y="103535"/>
                  </a:lnTo>
                  <a:lnTo>
                    <a:pt x="13098" y="163329"/>
                  </a:lnTo>
                  <a:lnTo>
                    <a:pt x="1659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64373" y="1094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01532" y="1231681"/>
              <a:ext cx="210282" cy="294952"/>
            </a:xfrm>
            <a:custGeom>
              <a:avLst/>
              <a:gdLst/>
              <a:ahLst/>
              <a:cxnLst/>
              <a:rect l="0" t="0" r="0" b="0"/>
              <a:pathLst>
                <a:path w="210282" h="294952">
                  <a:moveTo>
                    <a:pt x="10239" y="63324"/>
                  </a:moveTo>
                  <a:lnTo>
                    <a:pt x="10239" y="112587"/>
                  </a:lnTo>
                  <a:lnTo>
                    <a:pt x="10239" y="162668"/>
                  </a:lnTo>
                  <a:lnTo>
                    <a:pt x="10239" y="213382"/>
                  </a:lnTo>
                  <a:lnTo>
                    <a:pt x="10239" y="243880"/>
                  </a:lnTo>
                  <a:lnTo>
                    <a:pt x="9070" y="246865"/>
                  </a:lnTo>
                  <a:lnTo>
                    <a:pt x="4651" y="231465"/>
                  </a:lnTo>
                  <a:lnTo>
                    <a:pt x="687" y="172793"/>
                  </a:lnTo>
                  <a:lnTo>
                    <a:pt x="0" y="123315"/>
                  </a:lnTo>
                  <a:lnTo>
                    <a:pt x="2887" y="64082"/>
                  </a:lnTo>
                  <a:lnTo>
                    <a:pt x="9311" y="37924"/>
                  </a:lnTo>
                  <a:lnTo>
                    <a:pt x="19966" y="18500"/>
                  </a:lnTo>
                  <a:lnTo>
                    <a:pt x="35620" y="5187"/>
                  </a:lnTo>
                  <a:lnTo>
                    <a:pt x="44707" y="0"/>
                  </a:lnTo>
                  <a:lnTo>
                    <a:pt x="70402" y="475"/>
                  </a:lnTo>
                  <a:lnTo>
                    <a:pt x="97810" y="9655"/>
                  </a:lnTo>
                  <a:lnTo>
                    <a:pt x="117789" y="25433"/>
                  </a:lnTo>
                  <a:lnTo>
                    <a:pt x="149680" y="73733"/>
                  </a:lnTo>
                  <a:lnTo>
                    <a:pt x="175390" y="132147"/>
                  </a:lnTo>
                  <a:lnTo>
                    <a:pt x="197670" y="189352"/>
                  </a:lnTo>
                  <a:lnTo>
                    <a:pt x="207790" y="247402"/>
                  </a:lnTo>
                  <a:lnTo>
                    <a:pt x="210281" y="294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90756" y="1224792"/>
              <a:ext cx="330733" cy="549818"/>
            </a:xfrm>
            <a:custGeom>
              <a:avLst/>
              <a:gdLst/>
              <a:ahLst/>
              <a:cxnLst/>
              <a:rect l="0" t="0" r="0" b="0"/>
              <a:pathLst>
                <a:path w="330733" h="549818">
                  <a:moveTo>
                    <a:pt x="284269" y="175498"/>
                  </a:moveTo>
                  <a:lnTo>
                    <a:pt x="281150" y="121353"/>
                  </a:lnTo>
                  <a:lnTo>
                    <a:pt x="264026" y="66406"/>
                  </a:lnTo>
                  <a:lnTo>
                    <a:pt x="233687" y="30090"/>
                  </a:lnTo>
                  <a:lnTo>
                    <a:pt x="200651" y="8282"/>
                  </a:lnTo>
                  <a:lnTo>
                    <a:pt x="163048" y="0"/>
                  </a:lnTo>
                  <a:lnTo>
                    <a:pt x="139146" y="7422"/>
                  </a:lnTo>
                  <a:lnTo>
                    <a:pt x="119164" y="22418"/>
                  </a:lnTo>
                  <a:lnTo>
                    <a:pt x="106384" y="40782"/>
                  </a:lnTo>
                  <a:lnTo>
                    <a:pt x="92613" y="76440"/>
                  </a:lnTo>
                  <a:lnTo>
                    <a:pt x="92302" y="116642"/>
                  </a:lnTo>
                  <a:lnTo>
                    <a:pt x="105207" y="158189"/>
                  </a:lnTo>
                  <a:lnTo>
                    <a:pt x="120458" y="179893"/>
                  </a:lnTo>
                  <a:lnTo>
                    <a:pt x="158845" y="212891"/>
                  </a:lnTo>
                  <a:lnTo>
                    <a:pt x="182511" y="218243"/>
                  </a:lnTo>
                  <a:lnTo>
                    <a:pt x="206288" y="215553"/>
                  </a:lnTo>
                  <a:lnTo>
                    <a:pt x="224654" y="206558"/>
                  </a:lnTo>
                  <a:lnTo>
                    <a:pt x="248149" y="182751"/>
                  </a:lnTo>
                  <a:lnTo>
                    <a:pt x="272681" y="132952"/>
                  </a:lnTo>
                  <a:lnTo>
                    <a:pt x="276544" y="122568"/>
                  </a:lnTo>
                  <a:lnTo>
                    <a:pt x="279119" y="121494"/>
                  </a:lnTo>
                  <a:lnTo>
                    <a:pt x="289180" y="182482"/>
                  </a:lnTo>
                  <a:lnTo>
                    <a:pt x="298723" y="240738"/>
                  </a:lnTo>
                  <a:lnTo>
                    <a:pt x="303369" y="291274"/>
                  </a:lnTo>
                  <a:lnTo>
                    <a:pt x="313344" y="350272"/>
                  </a:lnTo>
                  <a:lnTo>
                    <a:pt x="326581" y="413226"/>
                  </a:lnTo>
                  <a:lnTo>
                    <a:pt x="330732" y="465864"/>
                  </a:lnTo>
                  <a:lnTo>
                    <a:pt x="321652" y="519983"/>
                  </a:lnTo>
                  <a:lnTo>
                    <a:pt x="316211" y="529157"/>
                  </a:lnTo>
                  <a:lnTo>
                    <a:pt x="300805" y="542470"/>
                  </a:lnTo>
                  <a:lnTo>
                    <a:pt x="279140" y="549166"/>
                  </a:lnTo>
                  <a:lnTo>
                    <a:pt x="237516" y="549817"/>
                  </a:lnTo>
                  <a:lnTo>
                    <a:pt x="182227" y="539556"/>
                  </a:lnTo>
                  <a:lnTo>
                    <a:pt x="126003" y="529682"/>
                  </a:lnTo>
                  <a:lnTo>
                    <a:pt x="67263" y="515865"/>
                  </a:lnTo>
                  <a:lnTo>
                    <a:pt x="24985" y="504990"/>
                  </a:lnTo>
                  <a:lnTo>
                    <a:pt x="0" y="501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663709" y="2116227"/>
            <a:ext cx="4309236" cy="810696"/>
            <a:chOff x="2663709" y="2116227"/>
            <a:chExt cx="4309236" cy="810696"/>
          </a:xfrm>
        </p:grpSpPr>
        <p:sp>
          <p:nvSpPr>
            <p:cNvPr id="19" name="Freeform 18"/>
            <p:cNvSpPr/>
            <p:nvPr/>
          </p:nvSpPr>
          <p:spPr>
            <a:xfrm>
              <a:off x="2663709" y="2187738"/>
              <a:ext cx="410613" cy="581257"/>
            </a:xfrm>
            <a:custGeom>
              <a:avLst/>
              <a:gdLst/>
              <a:ahLst/>
              <a:cxnLst/>
              <a:rect l="0" t="0" r="0" b="0"/>
              <a:pathLst>
                <a:path w="410613" h="581257">
                  <a:moveTo>
                    <a:pt x="0" y="570728"/>
                  </a:moveTo>
                  <a:lnTo>
                    <a:pt x="11453" y="518678"/>
                  </a:lnTo>
                  <a:lnTo>
                    <a:pt x="21331" y="459379"/>
                  </a:lnTo>
                  <a:lnTo>
                    <a:pt x="28547" y="399305"/>
                  </a:lnTo>
                  <a:lnTo>
                    <a:pt x="30686" y="348750"/>
                  </a:lnTo>
                  <a:lnTo>
                    <a:pt x="34439" y="296727"/>
                  </a:lnTo>
                  <a:lnTo>
                    <a:pt x="36721" y="247387"/>
                  </a:lnTo>
                  <a:lnTo>
                    <a:pt x="33107" y="196893"/>
                  </a:lnTo>
                  <a:lnTo>
                    <a:pt x="32037" y="143717"/>
                  </a:lnTo>
                  <a:lnTo>
                    <a:pt x="31886" y="128127"/>
                  </a:lnTo>
                  <a:lnTo>
                    <a:pt x="35296" y="121242"/>
                  </a:lnTo>
                  <a:lnTo>
                    <a:pt x="41078" y="120162"/>
                  </a:lnTo>
                  <a:lnTo>
                    <a:pt x="48443" y="122952"/>
                  </a:lnTo>
                  <a:lnTo>
                    <a:pt x="62864" y="138530"/>
                  </a:lnTo>
                  <a:lnTo>
                    <a:pt x="106631" y="198868"/>
                  </a:lnTo>
                  <a:lnTo>
                    <a:pt x="138439" y="231650"/>
                  </a:lnTo>
                  <a:lnTo>
                    <a:pt x="163694" y="248841"/>
                  </a:lnTo>
                  <a:lnTo>
                    <a:pt x="193636" y="254922"/>
                  </a:lnTo>
                  <a:lnTo>
                    <a:pt x="225271" y="251385"/>
                  </a:lnTo>
                  <a:lnTo>
                    <a:pt x="254929" y="238115"/>
                  </a:lnTo>
                  <a:lnTo>
                    <a:pt x="292344" y="205324"/>
                  </a:lnTo>
                  <a:lnTo>
                    <a:pt x="314478" y="160383"/>
                  </a:lnTo>
                  <a:lnTo>
                    <a:pt x="333608" y="108436"/>
                  </a:lnTo>
                  <a:lnTo>
                    <a:pt x="352464" y="54329"/>
                  </a:lnTo>
                  <a:lnTo>
                    <a:pt x="363310" y="0"/>
                  </a:lnTo>
                  <a:lnTo>
                    <a:pt x="362700" y="729"/>
                  </a:lnTo>
                  <a:lnTo>
                    <a:pt x="361123" y="4726"/>
                  </a:lnTo>
                  <a:lnTo>
                    <a:pt x="357422" y="55506"/>
                  </a:lnTo>
                  <a:lnTo>
                    <a:pt x="350918" y="118852"/>
                  </a:lnTo>
                  <a:lnTo>
                    <a:pt x="348986" y="165563"/>
                  </a:lnTo>
                  <a:lnTo>
                    <a:pt x="353488" y="215543"/>
                  </a:lnTo>
                  <a:lnTo>
                    <a:pt x="351018" y="272277"/>
                  </a:lnTo>
                  <a:lnTo>
                    <a:pt x="355390" y="318002"/>
                  </a:lnTo>
                  <a:lnTo>
                    <a:pt x="358375" y="377173"/>
                  </a:lnTo>
                  <a:lnTo>
                    <a:pt x="369271" y="430979"/>
                  </a:lnTo>
                  <a:lnTo>
                    <a:pt x="382689" y="486581"/>
                  </a:lnTo>
                  <a:lnTo>
                    <a:pt x="396604" y="549211"/>
                  </a:lnTo>
                  <a:lnTo>
                    <a:pt x="410612" y="5812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12655" y="2600538"/>
              <a:ext cx="19594" cy="168457"/>
            </a:xfrm>
            <a:custGeom>
              <a:avLst/>
              <a:gdLst/>
              <a:ahLst/>
              <a:cxnLst/>
              <a:rect l="0" t="0" r="0" b="0"/>
              <a:pathLst>
                <a:path w="19594" h="168457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9345" y="149883"/>
                  </a:lnTo>
                  <a:lnTo>
                    <a:pt x="11591" y="156074"/>
                  </a:lnTo>
                  <a:lnTo>
                    <a:pt x="1959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11191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90176" y="2516310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147399" y="0"/>
                  </a:moveTo>
                  <a:lnTo>
                    <a:pt x="117548" y="53875"/>
                  </a:lnTo>
                  <a:lnTo>
                    <a:pt x="78040" y="117092"/>
                  </a:lnTo>
                  <a:lnTo>
                    <a:pt x="45271" y="171947"/>
                  </a:lnTo>
                  <a:lnTo>
                    <a:pt x="9068" y="23193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69119" y="2516310"/>
              <a:ext cx="189514" cy="284271"/>
            </a:xfrm>
            <a:custGeom>
              <a:avLst/>
              <a:gdLst/>
              <a:ahLst/>
              <a:cxnLst/>
              <a:rect l="0" t="0" r="0" b="0"/>
              <a:pathLst>
                <a:path w="189514" h="284271">
                  <a:moveTo>
                    <a:pt x="189513" y="284270"/>
                  </a:moveTo>
                  <a:lnTo>
                    <a:pt x="163149" y="229225"/>
                  </a:lnTo>
                  <a:lnTo>
                    <a:pt x="129615" y="175347"/>
                  </a:lnTo>
                  <a:lnTo>
                    <a:pt x="87717" y="112019"/>
                  </a:lnTo>
                  <a:lnTo>
                    <a:pt x="41187" y="543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90217" y="2510499"/>
              <a:ext cx="182270" cy="258496"/>
            </a:xfrm>
            <a:custGeom>
              <a:avLst/>
              <a:gdLst/>
              <a:ahLst/>
              <a:cxnLst/>
              <a:rect l="0" t="0" r="0" b="0"/>
              <a:pathLst>
                <a:path w="182270" h="258496">
                  <a:moveTo>
                    <a:pt x="0" y="153210"/>
                  </a:moveTo>
                  <a:lnTo>
                    <a:pt x="42692" y="150091"/>
                  </a:lnTo>
                  <a:lnTo>
                    <a:pt x="105336" y="131880"/>
                  </a:lnTo>
                  <a:lnTo>
                    <a:pt x="125195" y="123843"/>
                  </a:lnTo>
                  <a:lnTo>
                    <a:pt x="164333" y="92917"/>
                  </a:lnTo>
                  <a:lnTo>
                    <a:pt x="180233" y="66715"/>
                  </a:lnTo>
                  <a:lnTo>
                    <a:pt x="182269" y="46918"/>
                  </a:lnTo>
                  <a:lnTo>
                    <a:pt x="178105" y="27591"/>
                  </a:lnTo>
                  <a:lnTo>
                    <a:pt x="168455" y="11202"/>
                  </a:lnTo>
                  <a:lnTo>
                    <a:pt x="159097" y="5896"/>
                  </a:lnTo>
                  <a:lnTo>
                    <a:pt x="133101" y="0"/>
                  </a:lnTo>
                  <a:lnTo>
                    <a:pt x="96759" y="2270"/>
                  </a:lnTo>
                  <a:lnTo>
                    <a:pt x="77709" y="10476"/>
                  </a:lnTo>
                  <a:lnTo>
                    <a:pt x="61444" y="23093"/>
                  </a:lnTo>
                  <a:lnTo>
                    <a:pt x="24802" y="64283"/>
                  </a:lnTo>
                  <a:lnTo>
                    <a:pt x="16872" y="88341"/>
                  </a:lnTo>
                  <a:lnTo>
                    <a:pt x="11782" y="145856"/>
                  </a:lnTo>
                  <a:lnTo>
                    <a:pt x="16489" y="182617"/>
                  </a:lnTo>
                  <a:lnTo>
                    <a:pt x="30882" y="215736"/>
                  </a:lnTo>
                  <a:lnTo>
                    <a:pt x="55554" y="242186"/>
                  </a:lnTo>
                  <a:lnTo>
                    <a:pt x="78113" y="251247"/>
                  </a:lnTo>
                  <a:lnTo>
                    <a:pt x="139792" y="257541"/>
                  </a:lnTo>
                  <a:lnTo>
                    <a:pt x="157928" y="258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55285" y="2284077"/>
              <a:ext cx="240301" cy="527016"/>
            </a:xfrm>
            <a:custGeom>
              <a:avLst/>
              <a:gdLst/>
              <a:ahLst/>
              <a:cxnLst/>
              <a:rect l="0" t="0" r="0" b="0"/>
              <a:pathLst>
                <a:path w="240301" h="527016">
                  <a:moveTo>
                    <a:pt x="187658" y="369104"/>
                  </a:moveTo>
                  <a:lnTo>
                    <a:pt x="168530" y="316399"/>
                  </a:lnTo>
                  <a:lnTo>
                    <a:pt x="137854" y="278311"/>
                  </a:lnTo>
                  <a:lnTo>
                    <a:pt x="111680" y="262524"/>
                  </a:lnTo>
                  <a:lnTo>
                    <a:pt x="88769" y="260514"/>
                  </a:lnTo>
                  <a:lnTo>
                    <a:pt x="65328" y="264690"/>
                  </a:lnTo>
                  <a:lnTo>
                    <a:pt x="47111" y="274344"/>
                  </a:lnTo>
                  <a:lnTo>
                    <a:pt x="23702" y="298523"/>
                  </a:lnTo>
                  <a:lnTo>
                    <a:pt x="7537" y="333503"/>
                  </a:lnTo>
                  <a:lnTo>
                    <a:pt x="0" y="387245"/>
                  </a:lnTo>
                  <a:lnTo>
                    <a:pt x="1631" y="442921"/>
                  </a:lnTo>
                  <a:lnTo>
                    <a:pt x="12826" y="481833"/>
                  </a:lnTo>
                  <a:lnTo>
                    <a:pt x="25726" y="503434"/>
                  </a:lnTo>
                  <a:lnTo>
                    <a:pt x="43159" y="520833"/>
                  </a:lnTo>
                  <a:lnTo>
                    <a:pt x="53890" y="525239"/>
                  </a:lnTo>
                  <a:lnTo>
                    <a:pt x="78293" y="527015"/>
                  </a:lnTo>
                  <a:lnTo>
                    <a:pt x="112749" y="515848"/>
                  </a:lnTo>
                  <a:lnTo>
                    <a:pt x="162369" y="468468"/>
                  </a:lnTo>
                  <a:lnTo>
                    <a:pt x="178345" y="441049"/>
                  </a:lnTo>
                  <a:lnTo>
                    <a:pt x="194224" y="378636"/>
                  </a:lnTo>
                  <a:lnTo>
                    <a:pt x="212165" y="317717"/>
                  </a:lnTo>
                  <a:lnTo>
                    <a:pt x="217146" y="262891"/>
                  </a:lnTo>
                  <a:lnTo>
                    <a:pt x="226065" y="199945"/>
                  </a:lnTo>
                  <a:lnTo>
                    <a:pt x="227503" y="138958"/>
                  </a:lnTo>
                  <a:lnTo>
                    <a:pt x="221041" y="82804"/>
                  </a:lnTo>
                  <a:lnTo>
                    <a:pt x="211717" y="31460"/>
                  </a:lnTo>
                  <a:lnTo>
                    <a:pt x="204980" y="4961"/>
                  </a:lnTo>
                  <a:lnTo>
                    <a:pt x="201545" y="0"/>
                  </a:lnTo>
                  <a:lnTo>
                    <a:pt x="198086" y="202"/>
                  </a:lnTo>
                  <a:lnTo>
                    <a:pt x="194610" y="3846"/>
                  </a:lnTo>
                  <a:lnTo>
                    <a:pt x="189031" y="50553"/>
                  </a:lnTo>
                  <a:lnTo>
                    <a:pt x="191049" y="112291"/>
                  </a:lnTo>
                  <a:lnTo>
                    <a:pt x="192952" y="161600"/>
                  </a:lnTo>
                  <a:lnTo>
                    <a:pt x="192346" y="204676"/>
                  </a:lnTo>
                  <a:lnTo>
                    <a:pt x="202621" y="266044"/>
                  </a:lnTo>
                  <a:lnTo>
                    <a:pt x="215917" y="323227"/>
                  </a:lnTo>
                  <a:lnTo>
                    <a:pt x="229808" y="376463"/>
                  </a:lnTo>
                  <a:lnTo>
                    <a:pt x="240300" y="411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64135" y="2158342"/>
              <a:ext cx="347413" cy="579068"/>
            </a:xfrm>
            <a:custGeom>
              <a:avLst/>
              <a:gdLst/>
              <a:ahLst/>
              <a:cxnLst/>
              <a:rect l="0" t="0" r="0" b="0"/>
              <a:pathLst>
                <a:path w="347413" h="579068">
                  <a:moveTo>
                    <a:pt x="21046" y="579067"/>
                  </a:moveTo>
                  <a:lnTo>
                    <a:pt x="13810" y="551511"/>
                  </a:lnTo>
                  <a:lnTo>
                    <a:pt x="11168" y="492169"/>
                  </a:lnTo>
                  <a:lnTo>
                    <a:pt x="10710" y="435166"/>
                  </a:lnTo>
                  <a:lnTo>
                    <a:pt x="7455" y="378892"/>
                  </a:lnTo>
                  <a:lnTo>
                    <a:pt x="1464" y="322847"/>
                  </a:lnTo>
                  <a:lnTo>
                    <a:pt x="426" y="263984"/>
                  </a:lnTo>
                  <a:lnTo>
                    <a:pt x="119" y="205859"/>
                  </a:lnTo>
                  <a:lnTo>
                    <a:pt x="27" y="157181"/>
                  </a:lnTo>
                  <a:lnTo>
                    <a:pt x="0" y="113122"/>
                  </a:lnTo>
                  <a:lnTo>
                    <a:pt x="2336" y="105831"/>
                  </a:lnTo>
                  <a:lnTo>
                    <a:pt x="6233" y="103309"/>
                  </a:lnTo>
                  <a:lnTo>
                    <a:pt x="11171" y="103967"/>
                  </a:lnTo>
                  <a:lnTo>
                    <a:pt x="15632" y="110255"/>
                  </a:lnTo>
                  <a:lnTo>
                    <a:pt x="44492" y="172122"/>
                  </a:lnTo>
                  <a:lnTo>
                    <a:pt x="57263" y="219396"/>
                  </a:lnTo>
                  <a:lnTo>
                    <a:pt x="81101" y="274686"/>
                  </a:lnTo>
                  <a:lnTo>
                    <a:pt x="107218" y="335418"/>
                  </a:lnTo>
                  <a:lnTo>
                    <a:pt x="137578" y="397691"/>
                  </a:lnTo>
                  <a:lnTo>
                    <a:pt x="170703" y="459924"/>
                  </a:lnTo>
                  <a:lnTo>
                    <a:pt x="222210" y="521742"/>
                  </a:lnTo>
                  <a:lnTo>
                    <a:pt x="232364" y="530321"/>
                  </a:lnTo>
                  <a:lnTo>
                    <a:pt x="243813" y="534872"/>
                  </a:lnTo>
                  <a:lnTo>
                    <a:pt x="269012" y="536808"/>
                  </a:lnTo>
                  <a:lnTo>
                    <a:pt x="289571" y="530649"/>
                  </a:lnTo>
                  <a:lnTo>
                    <a:pt x="298328" y="525732"/>
                  </a:lnTo>
                  <a:lnTo>
                    <a:pt x="311179" y="507789"/>
                  </a:lnTo>
                  <a:lnTo>
                    <a:pt x="328961" y="452553"/>
                  </a:lnTo>
                  <a:lnTo>
                    <a:pt x="340137" y="396912"/>
                  </a:lnTo>
                  <a:lnTo>
                    <a:pt x="344189" y="353440"/>
                  </a:lnTo>
                  <a:lnTo>
                    <a:pt x="346469" y="292286"/>
                  </a:lnTo>
                  <a:lnTo>
                    <a:pt x="347240" y="229700"/>
                  </a:lnTo>
                  <a:lnTo>
                    <a:pt x="347373" y="169705"/>
                  </a:lnTo>
                  <a:lnTo>
                    <a:pt x="347412" y="111244"/>
                  </a:lnTo>
                  <a:lnTo>
                    <a:pt x="340191" y="54729"/>
                  </a:lnTo>
                  <a:lnTo>
                    <a:pt x="3369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38340" y="2400497"/>
              <a:ext cx="163955" cy="273565"/>
            </a:xfrm>
            <a:custGeom>
              <a:avLst/>
              <a:gdLst/>
              <a:ahLst/>
              <a:cxnLst/>
              <a:rect l="0" t="0" r="0" b="0"/>
              <a:pathLst>
                <a:path w="163955" h="273565">
                  <a:moveTo>
                    <a:pt x="10095" y="52642"/>
                  </a:moveTo>
                  <a:lnTo>
                    <a:pt x="1762" y="90120"/>
                  </a:lnTo>
                  <a:lnTo>
                    <a:pt x="0" y="147133"/>
                  </a:lnTo>
                  <a:lnTo>
                    <a:pt x="5284" y="197493"/>
                  </a:lnTo>
                  <a:lnTo>
                    <a:pt x="14259" y="238281"/>
                  </a:lnTo>
                  <a:lnTo>
                    <a:pt x="30273" y="258371"/>
                  </a:lnTo>
                  <a:lnTo>
                    <a:pt x="41095" y="267004"/>
                  </a:lnTo>
                  <a:lnTo>
                    <a:pt x="51818" y="271589"/>
                  </a:lnTo>
                  <a:lnTo>
                    <a:pt x="73092" y="273564"/>
                  </a:lnTo>
                  <a:lnTo>
                    <a:pt x="82509" y="270114"/>
                  </a:lnTo>
                  <a:lnTo>
                    <a:pt x="99211" y="256921"/>
                  </a:lnTo>
                  <a:lnTo>
                    <a:pt x="136156" y="206622"/>
                  </a:lnTo>
                  <a:lnTo>
                    <a:pt x="154291" y="164167"/>
                  </a:lnTo>
                  <a:lnTo>
                    <a:pt x="163954" y="114543"/>
                  </a:lnTo>
                  <a:lnTo>
                    <a:pt x="163697" y="65914"/>
                  </a:lnTo>
                  <a:lnTo>
                    <a:pt x="159332" y="28109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95620" y="2465045"/>
              <a:ext cx="279241" cy="261836"/>
            </a:xfrm>
            <a:custGeom>
              <a:avLst/>
              <a:gdLst/>
              <a:ahLst/>
              <a:cxnLst/>
              <a:rect l="0" t="0" r="0" b="0"/>
              <a:pathLst>
                <a:path w="279241" h="261836">
                  <a:moveTo>
                    <a:pt x="5499" y="72322"/>
                  </a:moveTo>
                  <a:lnTo>
                    <a:pt x="5499" y="121253"/>
                  </a:lnTo>
                  <a:lnTo>
                    <a:pt x="11088" y="180384"/>
                  </a:lnTo>
                  <a:lnTo>
                    <a:pt x="11565" y="186477"/>
                  </a:lnTo>
                  <a:lnTo>
                    <a:pt x="10713" y="187030"/>
                  </a:lnTo>
                  <a:lnTo>
                    <a:pt x="8975" y="183889"/>
                  </a:lnTo>
                  <a:lnTo>
                    <a:pt x="5957" y="129504"/>
                  </a:lnTo>
                  <a:lnTo>
                    <a:pt x="0" y="75299"/>
                  </a:lnTo>
                  <a:lnTo>
                    <a:pt x="2050" y="41619"/>
                  </a:lnTo>
                  <a:lnTo>
                    <a:pt x="10066" y="9413"/>
                  </a:lnTo>
                  <a:lnTo>
                    <a:pt x="15563" y="3476"/>
                  </a:lnTo>
                  <a:lnTo>
                    <a:pt x="22737" y="689"/>
                  </a:lnTo>
                  <a:lnTo>
                    <a:pt x="31029" y="0"/>
                  </a:lnTo>
                  <a:lnTo>
                    <a:pt x="38897" y="3051"/>
                  </a:lnTo>
                  <a:lnTo>
                    <a:pt x="53877" y="15799"/>
                  </a:lnTo>
                  <a:lnTo>
                    <a:pt x="89628" y="71002"/>
                  </a:lnTo>
                  <a:lnTo>
                    <a:pt x="112194" y="114176"/>
                  </a:lnTo>
                  <a:lnTo>
                    <a:pt x="115234" y="115432"/>
                  </a:lnTo>
                  <a:lnTo>
                    <a:pt x="117260" y="110421"/>
                  </a:lnTo>
                  <a:lnTo>
                    <a:pt x="130354" y="54030"/>
                  </a:lnTo>
                  <a:lnTo>
                    <a:pt x="141319" y="31437"/>
                  </a:lnTo>
                  <a:lnTo>
                    <a:pt x="148688" y="25178"/>
                  </a:lnTo>
                  <a:lnTo>
                    <a:pt x="157110" y="22176"/>
                  </a:lnTo>
                  <a:lnTo>
                    <a:pt x="166235" y="21344"/>
                  </a:lnTo>
                  <a:lnTo>
                    <a:pt x="182612" y="26659"/>
                  </a:lnTo>
                  <a:lnTo>
                    <a:pt x="197690" y="37989"/>
                  </a:lnTo>
                  <a:lnTo>
                    <a:pt x="233507" y="83876"/>
                  </a:lnTo>
                  <a:lnTo>
                    <a:pt x="257244" y="147081"/>
                  </a:lnTo>
                  <a:lnTo>
                    <a:pt x="274437" y="209116"/>
                  </a:lnTo>
                  <a:lnTo>
                    <a:pt x="279240" y="2618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16974" y="2116227"/>
              <a:ext cx="277659" cy="571808"/>
            </a:xfrm>
            <a:custGeom>
              <a:avLst/>
              <a:gdLst/>
              <a:ahLst/>
              <a:cxnLst/>
              <a:rect l="0" t="0" r="0" b="0"/>
              <a:pathLst>
                <a:path w="277659" h="571808">
                  <a:moveTo>
                    <a:pt x="0" y="0"/>
                  </a:moveTo>
                  <a:lnTo>
                    <a:pt x="0" y="58617"/>
                  </a:lnTo>
                  <a:lnTo>
                    <a:pt x="8405" y="118857"/>
                  </a:lnTo>
                  <a:lnTo>
                    <a:pt x="21331" y="179456"/>
                  </a:lnTo>
                  <a:lnTo>
                    <a:pt x="31666" y="232937"/>
                  </a:lnTo>
                  <a:lnTo>
                    <a:pt x="47974" y="294754"/>
                  </a:lnTo>
                  <a:lnTo>
                    <a:pt x="57617" y="356346"/>
                  </a:lnTo>
                  <a:lnTo>
                    <a:pt x="67114" y="405842"/>
                  </a:lnTo>
                  <a:lnTo>
                    <a:pt x="77337" y="459371"/>
                  </a:lnTo>
                  <a:lnTo>
                    <a:pt x="82186" y="506687"/>
                  </a:lnTo>
                  <a:lnTo>
                    <a:pt x="79357" y="514437"/>
                  </a:lnTo>
                  <a:lnTo>
                    <a:pt x="73962" y="517263"/>
                  </a:lnTo>
                  <a:lnTo>
                    <a:pt x="66855" y="516808"/>
                  </a:lnTo>
                  <a:lnTo>
                    <a:pt x="60948" y="512995"/>
                  </a:lnTo>
                  <a:lnTo>
                    <a:pt x="51264" y="499399"/>
                  </a:lnTo>
                  <a:lnTo>
                    <a:pt x="31866" y="443607"/>
                  </a:lnTo>
                  <a:lnTo>
                    <a:pt x="24260" y="407910"/>
                  </a:lnTo>
                  <a:lnTo>
                    <a:pt x="24820" y="382505"/>
                  </a:lnTo>
                  <a:lnTo>
                    <a:pt x="38289" y="349642"/>
                  </a:lnTo>
                  <a:lnTo>
                    <a:pt x="50553" y="332431"/>
                  </a:lnTo>
                  <a:lnTo>
                    <a:pt x="70041" y="320103"/>
                  </a:lnTo>
                  <a:lnTo>
                    <a:pt x="93131" y="313064"/>
                  </a:lnTo>
                  <a:lnTo>
                    <a:pt x="125860" y="315678"/>
                  </a:lnTo>
                  <a:lnTo>
                    <a:pt x="184510" y="330332"/>
                  </a:lnTo>
                  <a:lnTo>
                    <a:pt x="219616" y="351731"/>
                  </a:lnTo>
                  <a:lnTo>
                    <a:pt x="253344" y="383167"/>
                  </a:lnTo>
                  <a:lnTo>
                    <a:pt x="276413" y="432214"/>
                  </a:lnTo>
                  <a:lnTo>
                    <a:pt x="277658" y="456088"/>
                  </a:lnTo>
                  <a:lnTo>
                    <a:pt x="268925" y="503953"/>
                  </a:lnTo>
                  <a:lnTo>
                    <a:pt x="253727" y="530945"/>
                  </a:lnTo>
                  <a:lnTo>
                    <a:pt x="228816" y="553761"/>
                  </a:lnTo>
                  <a:lnTo>
                    <a:pt x="193619" y="569750"/>
                  </a:lnTo>
                  <a:lnTo>
                    <a:pt x="167161" y="571807"/>
                  </a:lnTo>
                  <a:lnTo>
                    <a:pt x="117637" y="563596"/>
                  </a:lnTo>
                  <a:lnTo>
                    <a:pt x="84228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46375" y="2463315"/>
              <a:ext cx="239138" cy="229092"/>
            </a:xfrm>
            <a:custGeom>
              <a:avLst/>
              <a:gdLst/>
              <a:ahLst/>
              <a:cxnLst/>
              <a:rect l="0" t="0" r="0" b="0"/>
              <a:pathLst>
                <a:path w="239138" h="229092">
                  <a:moveTo>
                    <a:pt x="18039" y="105638"/>
                  </a:moveTo>
                  <a:lnTo>
                    <a:pt x="76656" y="114703"/>
                  </a:lnTo>
                  <a:lnTo>
                    <a:pt x="133252" y="104521"/>
                  </a:lnTo>
                  <a:lnTo>
                    <a:pt x="175848" y="85790"/>
                  </a:lnTo>
                  <a:lnTo>
                    <a:pt x="190731" y="69910"/>
                  </a:lnTo>
                  <a:lnTo>
                    <a:pt x="196338" y="60763"/>
                  </a:lnTo>
                  <a:lnTo>
                    <a:pt x="197736" y="51155"/>
                  </a:lnTo>
                  <a:lnTo>
                    <a:pt x="193051" y="31120"/>
                  </a:lnTo>
                  <a:lnTo>
                    <a:pt x="176931" y="13637"/>
                  </a:lnTo>
                  <a:lnTo>
                    <a:pt x="166081" y="5700"/>
                  </a:lnTo>
                  <a:lnTo>
                    <a:pt x="141547" y="0"/>
                  </a:lnTo>
                  <a:lnTo>
                    <a:pt x="93258" y="5872"/>
                  </a:lnTo>
                  <a:lnTo>
                    <a:pt x="55014" y="20576"/>
                  </a:lnTo>
                  <a:lnTo>
                    <a:pt x="25225" y="45339"/>
                  </a:lnTo>
                  <a:lnTo>
                    <a:pt x="7170" y="74904"/>
                  </a:lnTo>
                  <a:lnTo>
                    <a:pt x="0" y="111479"/>
                  </a:lnTo>
                  <a:lnTo>
                    <a:pt x="3466" y="146363"/>
                  </a:lnTo>
                  <a:lnTo>
                    <a:pt x="15071" y="168192"/>
                  </a:lnTo>
                  <a:lnTo>
                    <a:pt x="45529" y="205212"/>
                  </a:lnTo>
                  <a:lnTo>
                    <a:pt x="78177" y="222229"/>
                  </a:lnTo>
                  <a:lnTo>
                    <a:pt x="123075" y="229091"/>
                  </a:lnTo>
                  <a:lnTo>
                    <a:pt x="162245" y="225535"/>
                  </a:lnTo>
                  <a:lnTo>
                    <a:pt x="196077" y="211483"/>
                  </a:lnTo>
                  <a:lnTo>
                    <a:pt x="239137" y="179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11855" y="2442611"/>
              <a:ext cx="147399" cy="244697"/>
            </a:xfrm>
            <a:custGeom>
              <a:avLst/>
              <a:gdLst/>
              <a:ahLst/>
              <a:cxnLst/>
              <a:rect l="0" t="0" r="0" b="0"/>
              <a:pathLst>
                <a:path w="147399" h="244697">
                  <a:moveTo>
                    <a:pt x="0" y="84228"/>
                  </a:moveTo>
                  <a:lnTo>
                    <a:pt x="17957" y="147656"/>
                  </a:lnTo>
                  <a:lnTo>
                    <a:pt x="35149" y="205664"/>
                  </a:lnTo>
                  <a:lnTo>
                    <a:pt x="45639" y="240702"/>
                  </a:lnTo>
                  <a:lnTo>
                    <a:pt x="45634" y="244696"/>
                  </a:lnTo>
                  <a:lnTo>
                    <a:pt x="43291" y="243849"/>
                  </a:lnTo>
                  <a:lnTo>
                    <a:pt x="35618" y="233550"/>
                  </a:lnTo>
                  <a:lnTo>
                    <a:pt x="14083" y="178229"/>
                  </a:lnTo>
                  <a:lnTo>
                    <a:pt x="3128" y="130482"/>
                  </a:lnTo>
                  <a:lnTo>
                    <a:pt x="4046" y="88574"/>
                  </a:lnTo>
                  <a:lnTo>
                    <a:pt x="9987" y="66272"/>
                  </a:lnTo>
                  <a:lnTo>
                    <a:pt x="20426" y="48562"/>
                  </a:lnTo>
                  <a:lnTo>
                    <a:pt x="39104" y="36011"/>
                  </a:lnTo>
                  <a:lnTo>
                    <a:pt x="101596" y="14621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17055" y="2453139"/>
              <a:ext cx="255890" cy="281832"/>
            </a:xfrm>
            <a:custGeom>
              <a:avLst/>
              <a:gdLst/>
              <a:ahLst/>
              <a:cxnLst/>
              <a:rect l="0" t="0" r="0" b="0"/>
              <a:pathLst>
                <a:path w="255890" h="281832">
                  <a:moveTo>
                    <a:pt x="189639" y="0"/>
                  </a:moveTo>
                  <a:lnTo>
                    <a:pt x="146947" y="3120"/>
                  </a:lnTo>
                  <a:lnTo>
                    <a:pt x="87570" y="17959"/>
                  </a:lnTo>
                  <a:lnTo>
                    <a:pt x="32136" y="40739"/>
                  </a:lnTo>
                  <a:lnTo>
                    <a:pt x="5841" y="60294"/>
                  </a:lnTo>
                  <a:lnTo>
                    <a:pt x="1596" y="68272"/>
                  </a:lnTo>
                  <a:lnTo>
                    <a:pt x="0" y="86496"/>
                  </a:lnTo>
                  <a:lnTo>
                    <a:pt x="4721" y="92759"/>
                  </a:lnTo>
                  <a:lnTo>
                    <a:pt x="22446" y="99718"/>
                  </a:lnTo>
                  <a:lnTo>
                    <a:pt x="73122" y="111421"/>
                  </a:lnTo>
                  <a:lnTo>
                    <a:pt x="132006" y="118066"/>
                  </a:lnTo>
                  <a:lnTo>
                    <a:pt x="188982" y="133658"/>
                  </a:lnTo>
                  <a:lnTo>
                    <a:pt x="219860" y="145148"/>
                  </a:lnTo>
                  <a:lnTo>
                    <a:pt x="236605" y="156537"/>
                  </a:lnTo>
                  <a:lnTo>
                    <a:pt x="248728" y="172518"/>
                  </a:lnTo>
                  <a:lnTo>
                    <a:pt x="253598" y="181692"/>
                  </a:lnTo>
                  <a:lnTo>
                    <a:pt x="255889" y="201245"/>
                  </a:lnTo>
                  <a:lnTo>
                    <a:pt x="251839" y="221634"/>
                  </a:lnTo>
                  <a:lnTo>
                    <a:pt x="242240" y="242394"/>
                  </a:lnTo>
                  <a:lnTo>
                    <a:pt x="227056" y="257079"/>
                  </a:lnTo>
                  <a:lnTo>
                    <a:pt x="188711" y="276039"/>
                  </a:lnTo>
                  <a:lnTo>
                    <a:pt x="152190" y="281831"/>
                  </a:lnTo>
                  <a:lnTo>
                    <a:pt x="90691" y="275383"/>
                  </a:lnTo>
                  <a:lnTo>
                    <a:pt x="41629" y="262844"/>
                  </a:lnTo>
                  <a:lnTo>
                    <a:pt x="2118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27005" y="2790192"/>
              <a:ext cx="3600747" cy="136731"/>
            </a:xfrm>
            <a:custGeom>
              <a:avLst/>
              <a:gdLst/>
              <a:ahLst/>
              <a:cxnLst/>
              <a:rect l="0" t="0" r="0" b="0"/>
              <a:pathLst>
                <a:path w="3600747" h="136731">
                  <a:moveTo>
                    <a:pt x="3600746" y="136730"/>
                  </a:moveTo>
                  <a:lnTo>
                    <a:pt x="3551815" y="136730"/>
                  </a:lnTo>
                  <a:lnTo>
                    <a:pt x="3492684" y="136730"/>
                  </a:lnTo>
                  <a:lnTo>
                    <a:pt x="3430191" y="128397"/>
                  </a:lnTo>
                  <a:lnTo>
                    <a:pt x="3375723" y="126635"/>
                  </a:lnTo>
                  <a:lnTo>
                    <a:pt x="3318734" y="126287"/>
                  </a:lnTo>
                  <a:lnTo>
                    <a:pt x="3269442" y="126227"/>
                  </a:lnTo>
                  <a:lnTo>
                    <a:pt x="3218963" y="126209"/>
                  </a:lnTo>
                  <a:lnTo>
                    <a:pt x="3171510" y="126204"/>
                  </a:lnTo>
                  <a:lnTo>
                    <a:pt x="3114037" y="126202"/>
                  </a:lnTo>
                  <a:lnTo>
                    <a:pt x="3052554" y="125032"/>
                  </a:lnTo>
                  <a:lnTo>
                    <a:pt x="2989883" y="118966"/>
                  </a:lnTo>
                  <a:lnTo>
                    <a:pt x="2947886" y="117136"/>
                  </a:lnTo>
                  <a:lnTo>
                    <a:pt x="2902704" y="113204"/>
                  </a:lnTo>
                  <a:lnTo>
                    <a:pt x="2854158" y="107556"/>
                  </a:lnTo>
                  <a:lnTo>
                    <a:pt x="2801386" y="101147"/>
                  </a:lnTo>
                  <a:lnTo>
                    <a:pt x="2746736" y="97519"/>
                  </a:lnTo>
                  <a:lnTo>
                    <a:pt x="2691252" y="94736"/>
                  </a:lnTo>
                  <a:lnTo>
                    <a:pt x="2635396" y="89600"/>
                  </a:lnTo>
                  <a:lnTo>
                    <a:pt x="2576257" y="83418"/>
                  </a:lnTo>
                  <a:lnTo>
                    <a:pt x="2513707" y="76771"/>
                  </a:lnTo>
                  <a:lnTo>
                    <a:pt x="2480650" y="73361"/>
                  </a:lnTo>
                  <a:lnTo>
                    <a:pt x="2446914" y="69917"/>
                  </a:lnTo>
                  <a:lnTo>
                    <a:pt x="2413894" y="67622"/>
                  </a:lnTo>
                  <a:lnTo>
                    <a:pt x="2381352" y="66091"/>
                  </a:lnTo>
                  <a:lnTo>
                    <a:pt x="2349129" y="65071"/>
                  </a:lnTo>
                  <a:lnTo>
                    <a:pt x="2317119" y="63221"/>
                  </a:lnTo>
                  <a:lnTo>
                    <a:pt x="2285250" y="60818"/>
                  </a:lnTo>
                  <a:lnTo>
                    <a:pt x="2221765" y="56198"/>
                  </a:lnTo>
                  <a:lnTo>
                    <a:pt x="2158454" y="54145"/>
                  </a:lnTo>
                  <a:lnTo>
                    <a:pt x="2095221" y="50112"/>
                  </a:lnTo>
                  <a:lnTo>
                    <a:pt x="2063619" y="47399"/>
                  </a:lnTo>
                  <a:lnTo>
                    <a:pt x="2030852" y="45591"/>
                  </a:lnTo>
                  <a:lnTo>
                    <a:pt x="1997310" y="44385"/>
                  </a:lnTo>
                  <a:lnTo>
                    <a:pt x="1963249" y="43581"/>
                  </a:lnTo>
                  <a:lnTo>
                    <a:pt x="1928844" y="41875"/>
                  </a:lnTo>
                  <a:lnTo>
                    <a:pt x="1894209" y="39568"/>
                  </a:lnTo>
                  <a:lnTo>
                    <a:pt x="1859421" y="36861"/>
                  </a:lnTo>
                  <a:lnTo>
                    <a:pt x="1824530" y="35055"/>
                  </a:lnTo>
                  <a:lnTo>
                    <a:pt x="1789572" y="33852"/>
                  </a:lnTo>
                  <a:lnTo>
                    <a:pt x="1754568" y="33050"/>
                  </a:lnTo>
                  <a:lnTo>
                    <a:pt x="1718363" y="31345"/>
                  </a:lnTo>
                  <a:lnTo>
                    <a:pt x="1681359" y="29039"/>
                  </a:lnTo>
                  <a:lnTo>
                    <a:pt x="1643821" y="26331"/>
                  </a:lnTo>
                  <a:lnTo>
                    <a:pt x="1607098" y="24526"/>
                  </a:lnTo>
                  <a:lnTo>
                    <a:pt x="1570917" y="23323"/>
                  </a:lnTo>
                  <a:lnTo>
                    <a:pt x="1535098" y="22521"/>
                  </a:lnTo>
                  <a:lnTo>
                    <a:pt x="1497181" y="20816"/>
                  </a:lnTo>
                  <a:lnTo>
                    <a:pt x="1457865" y="18510"/>
                  </a:lnTo>
                  <a:lnTo>
                    <a:pt x="1417617" y="15803"/>
                  </a:lnTo>
                  <a:lnTo>
                    <a:pt x="1377916" y="13998"/>
                  </a:lnTo>
                  <a:lnTo>
                    <a:pt x="1338581" y="12795"/>
                  </a:lnTo>
                  <a:lnTo>
                    <a:pt x="1299489" y="11992"/>
                  </a:lnTo>
                  <a:lnTo>
                    <a:pt x="1259390" y="10288"/>
                  </a:lnTo>
                  <a:lnTo>
                    <a:pt x="1218619" y="7981"/>
                  </a:lnTo>
                  <a:lnTo>
                    <a:pt x="1177401" y="5274"/>
                  </a:lnTo>
                  <a:lnTo>
                    <a:pt x="1135884" y="3469"/>
                  </a:lnTo>
                  <a:lnTo>
                    <a:pt x="1094168" y="2266"/>
                  </a:lnTo>
                  <a:lnTo>
                    <a:pt x="1052319" y="1464"/>
                  </a:lnTo>
                  <a:lnTo>
                    <a:pt x="1010382" y="929"/>
                  </a:lnTo>
                  <a:lnTo>
                    <a:pt x="968386" y="573"/>
                  </a:lnTo>
                  <a:lnTo>
                    <a:pt x="926350" y="335"/>
                  </a:lnTo>
                  <a:lnTo>
                    <a:pt x="883119" y="176"/>
                  </a:lnTo>
                  <a:lnTo>
                    <a:pt x="839090" y="71"/>
                  </a:lnTo>
                  <a:lnTo>
                    <a:pt x="794530" y="0"/>
                  </a:lnTo>
                  <a:lnTo>
                    <a:pt x="750785" y="1123"/>
                  </a:lnTo>
                  <a:lnTo>
                    <a:pt x="707584" y="3042"/>
                  </a:lnTo>
                  <a:lnTo>
                    <a:pt x="664745" y="5490"/>
                  </a:lnTo>
                  <a:lnTo>
                    <a:pt x="620978" y="7123"/>
                  </a:lnTo>
                  <a:lnTo>
                    <a:pt x="576592" y="8211"/>
                  </a:lnTo>
                  <a:lnTo>
                    <a:pt x="531793" y="8937"/>
                  </a:lnTo>
                  <a:lnTo>
                    <a:pt x="487890" y="10590"/>
                  </a:lnTo>
                  <a:lnTo>
                    <a:pt x="444583" y="12863"/>
                  </a:lnTo>
                  <a:lnTo>
                    <a:pt x="401673" y="15547"/>
                  </a:lnTo>
                  <a:lnTo>
                    <a:pt x="357860" y="18507"/>
                  </a:lnTo>
                  <a:lnTo>
                    <a:pt x="313442" y="21650"/>
                  </a:lnTo>
                  <a:lnTo>
                    <a:pt x="268623" y="24915"/>
                  </a:lnTo>
                  <a:lnTo>
                    <a:pt x="218856" y="29431"/>
                  </a:lnTo>
                  <a:lnTo>
                    <a:pt x="165791" y="34782"/>
                  </a:lnTo>
                  <a:lnTo>
                    <a:pt x="110528" y="40689"/>
                  </a:lnTo>
                  <a:lnTo>
                    <a:pt x="49123" y="47252"/>
                  </a:lnTo>
                  <a:lnTo>
                    <a:pt x="0" y="52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21423" y="2080873"/>
            <a:ext cx="2168872" cy="477750"/>
            <a:chOff x="521423" y="2080873"/>
            <a:chExt cx="2168872" cy="477750"/>
          </a:xfrm>
        </p:grpSpPr>
        <p:sp>
          <p:nvSpPr>
            <p:cNvPr id="2" name="Freeform 1"/>
            <p:cNvSpPr/>
            <p:nvPr/>
          </p:nvSpPr>
          <p:spPr>
            <a:xfrm>
              <a:off x="521423" y="2084839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31586" y="0"/>
                  </a:moveTo>
                  <a:lnTo>
                    <a:pt x="23253" y="48931"/>
                  </a:lnTo>
                  <a:lnTo>
                    <a:pt x="21491" y="108062"/>
                  </a:lnTo>
                  <a:lnTo>
                    <a:pt x="21186" y="156281"/>
                  </a:lnTo>
                  <a:lnTo>
                    <a:pt x="15506" y="213202"/>
                  </a:lnTo>
                  <a:lnTo>
                    <a:pt x="12004" y="274521"/>
                  </a:lnTo>
                  <a:lnTo>
                    <a:pt x="10966" y="337143"/>
                  </a:lnTo>
                  <a:lnTo>
                    <a:pt x="5069" y="388973"/>
                  </a:lnTo>
                  <a:lnTo>
                    <a:pt x="668" y="45023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7237" y="2527036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66351" y="2080873"/>
              <a:ext cx="313167" cy="475111"/>
            </a:xfrm>
            <a:custGeom>
              <a:avLst/>
              <a:gdLst/>
              <a:ahLst/>
              <a:cxnLst/>
              <a:rect l="0" t="0" r="0" b="0"/>
              <a:pathLst>
                <a:path w="313167" h="475111">
                  <a:moveTo>
                    <a:pt x="281580" y="77666"/>
                  </a:moveTo>
                  <a:lnTo>
                    <a:pt x="266926" y="33703"/>
                  </a:lnTo>
                  <a:lnTo>
                    <a:pt x="254010" y="19912"/>
                  </a:lnTo>
                  <a:lnTo>
                    <a:pt x="223888" y="5572"/>
                  </a:lnTo>
                  <a:lnTo>
                    <a:pt x="199787" y="0"/>
                  </a:lnTo>
                  <a:lnTo>
                    <a:pt x="155719" y="5956"/>
                  </a:lnTo>
                  <a:lnTo>
                    <a:pt x="123795" y="18204"/>
                  </a:lnTo>
                  <a:lnTo>
                    <a:pt x="81567" y="48893"/>
                  </a:lnTo>
                  <a:lnTo>
                    <a:pt x="47836" y="89920"/>
                  </a:lnTo>
                  <a:lnTo>
                    <a:pt x="17121" y="149975"/>
                  </a:lnTo>
                  <a:lnTo>
                    <a:pt x="2437" y="202780"/>
                  </a:lnTo>
                  <a:lnTo>
                    <a:pt x="0" y="251347"/>
                  </a:lnTo>
                  <a:lnTo>
                    <a:pt x="6166" y="301612"/>
                  </a:lnTo>
                  <a:lnTo>
                    <a:pt x="18731" y="361111"/>
                  </a:lnTo>
                  <a:lnTo>
                    <a:pt x="32123" y="400685"/>
                  </a:lnTo>
                  <a:lnTo>
                    <a:pt x="38067" y="412335"/>
                  </a:lnTo>
                  <a:lnTo>
                    <a:pt x="54029" y="428399"/>
                  </a:lnTo>
                  <a:lnTo>
                    <a:pt x="113482" y="464390"/>
                  </a:lnTo>
                  <a:lnTo>
                    <a:pt x="135510" y="471811"/>
                  </a:lnTo>
                  <a:lnTo>
                    <a:pt x="160898" y="475110"/>
                  </a:lnTo>
                  <a:lnTo>
                    <a:pt x="184660" y="470337"/>
                  </a:lnTo>
                  <a:lnTo>
                    <a:pt x="246417" y="448913"/>
                  </a:lnTo>
                  <a:lnTo>
                    <a:pt x="288282" y="424263"/>
                  </a:lnTo>
                  <a:lnTo>
                    <a:pt x="313166" y="404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14174" y="2376864"/>
              <a:ext cx="168007" cy="153867"/>
            </a:xfrm>
            <a:custGeom>
              <a:avLst/>
              <a:gdLst/>
              <a:ahLst/>
              <a:cxnLst/>
              <a:rect l="0" t="0" r="0" b="0"/>
              <a:pathLst>
                <a:path w="168007" h="153867">
                  <a:moveTo>
                    <a:pt x="112742" y="13302"/>
                  </a:moveTo>
                  <a:lnTo>
                    <a:pt x="101563" y="2123"/>
                  </a:lnTo>
                  <a:lnTo>
                    <a:pt x="94761" y="0"/>
                  </a:lnTo>
                  <a:lnTo>
                    <a:pt x="68420" y="2602"/>
                  </a:lnTo>
                  <a:lnTo>
                    <a:pt x="39558" y="11951"/>
                  </a:lnTo>
                  <a:lnTo>
                    <a:pt x="23284" y="22840"/>
                  </a:lnTo>
                  <a:lnTo>
                    <a:pt x="11371" y="38598"/>
                  </a:lnTo>
                  <a:lnTo>
                    <a:pt x="3347" y="58470"/>
                  </a:lnTo>
                  <a:lnTo>
                    <a:pt x="0" y="94795"/>
                  </a:lnTo>
                  <a:lnTo>
                    <a:pt x="3363" y="117371"/>
                  </a:lnTo>
                  <a:lnTo>
                    <a:pt x="8237" y="125965"/>
                  </a:lnTo>
                  <a:lnTo>
                    <a:pt x="23011" y="138634"/>
                  </a:lnTo>
                  <a:lnTo>
                    <a:pt x="56649" y="152343"/>
                  </a:lnTo>
                  <a:lnTo>
                    <a:pt x="79623" y="153866"/>
                  </a:lnTo>
                  <a:lnTo>
                    <a:pt x="100362" y="149474"/>
                  </a:lnTo>
                  <a:lnTo>
                    <a:pt x="145701" y="121080"/>
                  </a:lnTo>
                  <a:lnTo>
                    <a:pt x="159755" y="104487"/>
                  </a:lnTo>
                  <a:lnTo>
                    <a:pt x="165141" y="95149"/>
                  </a:lnTo>
                  <a:lnTo>
                    <a:pt x="168006" y="75414"/>
                  </a:lnTo>
                  <a:lnTo>
                    <a:pt x="167132" y="65239"/>
                  </a:lnTo>
                  <a:lnTo>
                    <a:pt x="159922" y="47693"/>
                  </a:lnTo>
                  <a:lnTo>
                    <a:pt x="136229" y="17366"/>
                  </a:lnTo>
                  <a:lnTo>
                    <a:pt x="127230" y="13671"/>
                  </a:lnTo>
                  <a:lnTo>
                    <a:pt x="81156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42729" y="2355001"/>
              <a:ext cx="157929" cy="183577"/>
            </a:xfrm>
            <a:custGeom>
              <a:avLst/>
              <a:gdLst/>
              <a:ahLst/>
              <a:cxnLst/>
              <a:rect l="0" t="0" r="0" b="0"/>
              <a:pathLst>
                <a:path w="157929" h="183577">
                  <a:moveTo>
                    <a:pt x="0" y="35165"/>
                  </a:moveTo>
                  <a:lnTo>
                    <a:pt x="3120" y="89309"/>
                  </a:lnTo>
                  <a:lnTo>
                    <a:pt x="14654" y="144256"/>
                  </a:lnTo>
                  <a:lnTo>
                    <a:pt x="13571" y="180572"/>
                  </a:lnTo>
                  <a:lnTo>
                    <a:pt x="12557" y="183576"/>
                  </a:lnTo>
                  <a:lnTo>
                    <a:pt x="11129" y="165446"/>
                  </a:lnTo>
                  <a:lnTo>
                    <a:pt x="13767" y="114278"/>
                  </a:lnTo>
                  <a:lnTo>
                    <a:pt x="19617" y="53782"/>
                  </a:lnTo>
                  <a:lnTo>
                    <a:pt x="26220" y="16505"/>
                  </a:lnTo>
                  <a:lnTo>
                    <a:pt x="32688" y="8687"/>
                  </a:lnTo>
                  <a:lnTo>
                    <a:pt x="52352" y="0"/>
                  </a:lnTo>
                  <a:lnTo>
                    <a:pt x="73571" y="2378"/>
                  </a:lnTo>
                  <a:lnTo>
                    <a:pt x="84142" y="6288"/>
                  </a:lnTo>
                  <a:lnTo>
                    <a:pt x="99008" y="19991"/>
                  </a:lnTo>
                  <a:lnTo>
                    <a:pt x="134124" y="80915"/>
                  </a:lnTo>
                  <a:lnTo>
                    <a:pt x="150366" y="134149"/>
                  </a:lnTo>
                  <a:lnTo>
                    <a:pt x="157928" y="172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53299" y="2369109"/>
              <a:ext cx="105286" cy="150916"/>
            </a:xfrm>
            <a:custGeom>
              <a:avLst/>
              <a:gdLst/>
              <a:ahLst/>
              <a:cxnLst/>
              <a:rect l="0" t="0" r="0" b="0"/>
              <a:pathLst>
                <a:path w="105286" h="150916">
                  <a:moveTo>
                    <a:pt x="0" y="0"/>
                  </a:moveTo>
                  <a:lnTo>
                    <a:pt x="17958" y="63427"/>
                  </a:lnTo>
                  <a:lnTo>
                    <a:pt x="38641" y="126364"/>
                  </a:lnTo>
                  <a:lnTo>
                    <a:pt x="45640" y="147409"/>
                  </a:lnTo>
                  <a:lnTo>
                    <a:pt x="51483" y="150915"/>
                  </a:lnTo>
                  <a:lnTo>
                    <a:pt x="58889" y="149743"/>
                  </a:lnTo>
                  <a:lnTo>
                    <a:pt x="67335" y="145452"/>
                  </a:lnTo>
                  <a:lnTo>
                    <a:pt x="79840" y="125087"/>
                  </a:lnTo>
                  <a:lnTo>
                    <a:pt x="90337" y="83856"/>
                  </a:lnTo>
                  <a:lnTo>
                    <a:pt x="101410" y="2473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25745" y="2357918"/>
              <a:ext cx="143410" cy="186980"/>
            </a:xfrm>
            <a:custGeom>
              <a:avLst/>
              <a:gdLst/>
              <a:ahLst/>
              <a:cxnLst/>
              <a:rect l="0" t="0" r="0" b="0"/>
              <a:pathLst>
                <a:path w="143410" h="186980">
                  <a:moveTo>
                    <a:pt x="17067" y="95419"/>
                  </a:moveTo>
                  <a:lnTo>
                    <a:pt x="54545" y="103752"/>
                  </a:lnTo>
                  <a:lnTo>
                    <a:pt x="66619" y="104484"/>
                  </a:lnTo>
                  <a:lnTo>
                    <a:pt x="86273" y="99058"/>
                  </a:lnTo>
                  <a:lnTo>
                    <a:pt x="117955" y="76510"/>
                  </a:lnTo>
                  <a:lnTo>
                    <a:pt x="134047" y="50822"/>
                  </a:lnTo>
                  <a:lnTo>
                    <a:pt x="134828" y="42291"/>
                  </a:lnTo>
                  <a:lnTo>
                    <a:pt x="129457" y="26573"/>
                  </a:lnTo>
                  <a:lnTo>
                    <a:pt x="113278" y="4570"/>
                  </a:lnTo>
                  <a:lnTo>
                    <a:pt x="104605" y="928"/>
                  </a:lnTo>
                  <a:lnTo>
                    <a:pt x="82489" y="0"/>
                  </a:lnTo>
                  <a:lnTo>
                    <a:pt x="63301" y="6607"/>
                  </a:lnTo>
                  <a:lnTo>
                    <a:pt x="31919" y="29912"/>
                  </a:lnTo>
                  <a:lnTo>
                    <a:pt x="10289" y="55732"/>
                  </a:lnTo>
                  <a:lnTo>
                    <a:pt x="2356" y="78560"/>
                  </a:lnTo>
                  <a:lnTo>
                    <a:pt x="0" y="104304"/>
                  </a:lnTo>
                  <a:lnTo>
                    <a:pt x="2853" y="131343"/>
                  </a:lnTo>
                  <a:lnTo>
                    <a:pt x="11139" y="152719"/>
                  </a:lnTo>
                  <a:lnTo>
                    <a:pt x="16625" y="161695"/>
                  </a:lnTo>
                  <a:lnTo>
                    <a:pt x="32078" y="174788"/>
                  </a:lnTo>
                  <a:lnTo>
                    <a:pt x="51815" y="183336"/>
                  </a:lnTo>
                  <a:lnTo>
                    <a:pt x="88064" y="186979"/>
                  </a:lnTo>
                  <a:lnTo>
                    <a:pt x="143409" y="179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29799" y="2369109"/>
              <a:ext cx="76226" cy="160633"/>
            </a:xfrm>
            <a:custGeom>
              <a:avLst/>
              <a:gdLst/>
              <a:ahLst/>
              <a:cxnLst/>
              <a:rect l="0" t="0" r="0" b="0"/>
              <a:pathLst>
                <a:path w="76226" h="160633">
                  <a:moveTo>
                    <a:pt x="23583" y="84228"/>
                  </a:moveTo>
                  <a:lnTo>
                    <a:pt x="17994" y="100995"/>
                  </a:lnTo>
                  <a:lnTo>
                    <a:pt x="18369" y="118586"/>
                  </a:lnTo>
                  <a:lnTo>
                    <a:pt x="28962" y="160632"/>
                  </a:lnTo>
                  <a:lnTo>
                    <a:pt x="18753" y="130472"/>
                  </a:lnTo>
                  <a:lnTo>
                    <a:pt x="142" y="79454"/>
                  </a:lnTo>
                  <a:lnTo>
                    <a:pt x="0" y="38230"/>
                  </a:lnTo>
                  <a:lnTo>
                    <a:pt x="5521" y="28996"/>
                  </a:lnTo>
                  <a:lnTo>
                    <a:pt x="13881" y="22840"/>
                  </a:lnTo>
                  <a:lnTo>
                    <a:pt x="762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63952" y="2137482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8333" y="233719"/>
                  </a:lnTo>
                  <a:lnTo>
                    <a:pt x="10095" y="293781"/>
                  </a:lnTo>
                  <a:lnTo>
                    <a:pt x="17678" y="347500"/>
                  </a:lnTo>
                  <a:lnTo>
                    <a:pt x="23509" y="399531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06025" y="2253295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10529"/>
                  </a:moveTo>
                  <a:lnTo>
                    <a:pt x="227005" y="7409"/>
                  </a:lnTo>
                  <a:lnTo>
                    <a:pt x="177615" y="2196"/>
                  </a:lnTo>
                  <a:lnTo>
                    <a:pt x="122816" y="651"/>
                  </a:lnTo>
                  <a:lnTo>
                    <a:pt x="65246" y="193"/>
                  </a:lnTo>
                  <a:lnTo>
                    <a:pt x="23621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079848" y="2116425"/>
            <a:ext cx="1200250" cy="442198"/>
            <a:chOff x="3079848" y="2116425"/>
            <a:chExt cx="1200250" cy="442198"/>
          </a:xfrm>
        </p:grpSpPr>
        <p:sp>
          <p:nvSpPr>
            <p:cNvPr id="13" name="Freeform 12"/>
            <p:cNvSpPr/>
            <p:nvPr/>
          </p:nvSpPr>
          <p:spPr>
            <a:xfrm>
              <a:off x="3221658" y="2116425"/>
              <a:ext cx="26647" cy="442198"/>
            </a:xfrm>
            <a:custGeom>
              <a:avLst/>
              <a:gdLst/>
              <a:ahLst/>
              <a:cxnLst/>
              <a:rect l="0" t="0" r="0" b="0"/>
              <a:pathLst>
                <a:path w="26647" h="442198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2139" y="121680"/>
                  </a:lnTo>
                  <a:lnTo>
                    <a:pt x="16109" y="180722"/>
                  </a:lnTo>
                  <a:lnTo>
                    <a:pt x="23004" y="242670"/>
                  </a:lnTo>
                  <a:lnTo>
                    <a:pt x="25567" y="304309"/>
                  </a:lnTo>
                  <a:lnTo>
                    <a:pt x="26327" y="358967"/>
                  </a:lnTo>
                  <a:lnTo>
                    <a:pt x="26583" y="413712"/>
                  </a:lnTo>
                  <a:lnTo>
                    <a:pt x="2664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79848" y="2284881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9597" y="11453"/>
                  </a:lnTo>
                  <a:lnTo>
                    <a:pt x="159061" y="19160"/>
                  </a:lnTo>
                  <a:lnTo>
                    <a:pt x="99183" y="20682"/>
                  </a:lnTo>
                  <a:lnTo>
                    <a:pt x="45415" y="241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49833" y="2390166"/>
              <a:ext cx="179693" cy="150120"/>
            </a:xfrm>
            <a:custGeom>
              <a:avLst/>
              <a:gdLst/>
              <a:ahLst/>
              <a:cxnLst/>
              <a:rect l="0" t="0" r="0" b="0"/>
              <a:pathLst>
                <a:path w="179693" h="150120">
                  <a:moveTo>
                    <a:pt x="87984" y="0"/>
                  </a:moveTo>
                  <a:lnTo>
                    <a:pt x="34957" y="14654"/>
                  </a:lnTo>
                  <a:lnTo>
                    <a:pt x="26896" y="20298"/>
                  </a:lnTo>
                  <a:lnTo>
                    <a:pt x="14821" y="35927"/>
                  </a:lnTo>
                  <a:lnTo>
                    <a:pt x="1446" y="64457"/>
                  </a:lnTo>
                  <a:lnTo>
                    <a:pt x="0" y="84800"/>
                  </a:lnTo>
                  <a:lnTo>
                    <a:pt x="4426" y="104369"/>
                  </a:lnTo>
                  <a:lnTo>
                    <a:pt x="14193" y="120866"/>
                  </a:lnTo>
                  <a:lnTo>
                    <a:pt x="32571" y="132877"/>
                  </a:lnTo>
                  <a:lnTo>
                    <a:pt x="82498" y="150119"/>
                  </a:lnTo>
                  <a:lnTo>
                    <a:pt x="123533" y="150025"/>
                  </a:lnTo>
                  <a:lnTo>
                    <a:pt x="145118" y="142327"/>
                  </a:lnTo>
                  <a:lnTo>
                    <a:pt x="154150" y="136998"/>
                  </a:lnTo>
                  <a:lnTo>
                    <a:pt x="167304" y="121719"/>
                  </a:lnTo>
                  <a:lnTo>
                    <a:pt x="175880" y="102061"/>
                  </a:lnTo>
                  <a:lnTo>
                    <a:pt x="179692" y="77725"/>
                  </a:lnTo>
                  <a:lnTo>
                    <a:pt x="175147" y="57551"/>
                  </a:lnTo>
                  <a:lnTo>
                    <a:pt x="153165" y="25536"/>
                  </a:lnTo>
                  <a:lnTo>
                    <a:pt x="133721" y="17198"/>
                  </a:lnTo>
                  <a:lnTo>
                    <a:pt x="8798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43185" y="2390166"/>
              <a:ext cx="5215" cy="147400"/>
            </a:xfrm>
            <a:custGeom>
              <a:avLst/>
              <a:gdLst/>
              <a:ahLst/>
              <a:cxnLst/>
              <a:rect l="0" t="0" r="0" b="0"/>
              <a:pathLst>
                <a:path w="5215" h="147400">
                  <a:moveTo>
                    <a:pt x="0" y="0"/>
                  </a:moveTo>
                  <a:lnTo>
                    <a:pt x="0" y="58617"/>
                  </a:lnTo>
                  <a:lnTo>
                    <a:pt x="5214" y="11521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53714" y="22848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37942" y="2420115"/>
              <a:ext cx="242156" cy="117451"/>
            </a:xfrm>
            <a:custGeom>
              <a:avLst/>
              <a:gdLst/>
              <a:ahLst/>
              <a:cxnLst/>
              <a:rect l="0" t="0" r="0" b="0"/>
              <a:pathLst>
                <a:path w="242156" h="117451">
                  <a:moveTo>
                    <a:pt x="0" y="43750"/>
                  </a:moveTo>
                  <a:lnTo>
                    <a:pt x="0" y="102367"/>
                  </a:lnTo>
                  <a:lnTo>
                    <a:pt x="1169" y="107395"/>
                  </a:lnTo>
                  <a:lnTo>
                    <a:pt x="3119" y="107237"/>
                  </a:lnTo>
                  <a:lnTo>
                    <a:pt x="5589" y="103622"/>
                  </a:lnTo>
                  <a:lnTo>
                    <a:pt x="12997" y="51534"/>
                  </a:lnTo>
                  <a:lnTo>
                    <a:pt x="19814" y="27322"/>
                  </a:lnTo>
                  <a:lnTo>
                    <a:pt x="30643" y="8763"/>
                  </a:lnTo>
                  <a:lnTo>
                    <a:pt x="37976" y="4048"/>
                  </a:lnTo>
                  <a:lnTo>
                    <a:pt x="55482" y="1928"/>
                  </a:lnTo>
                  <a:lnTo>
                    <a:pt x="62725" y="5340"/>
                  </a:lnTo>
                  <a:lnTo>
                    <a:pt x="73891" y="18490"/>
                  </a:lnTo>
                  <a:lnTo>
                    <a:pt x="97974" y="75891"/>
                  </a:lnTo>
                  <a:lnTo>
                    <a:pt x="101581" y="79215"/>
                  </a:lnTo>
                  <a:lnTo>
                    <a:pt x="105155" y="77922"/>
                  </a:lnTo>
                  <a:lnTo>
                    <a:pt x="108708" y="73551"/>
                  </a:lnTo>
                  <a:lnTo>
                    <a:pt x="135433" y="18136"/>
                  </a:lnTo>
                  <a:lnTo>
                    <a:pt x="151439" y="5850"/>
                  </a:lnTo>
                  <a:lnTo>
                    <a:pt x="160621" y="936"/>
                  </a:lnTo>
                  <a:lnTo>
                    <a:pt x="169082" y="0"/>
                  </a:lnTo>
                  <a:lnTo>
                    <a:pt x="184721" y="5198"/>
                  </a:lnTo>
                  <a:lnTo>
                    <a:pt x="199472" y="21547"/>
                  </a:lnTo>
                  <a:lnTo>
                    <a:pt x="217810" y="57058"/>
                  </a:lnTo>
                  <a:lnTo>
                    <a:pt x="242155" y="117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322789" y="2120958"/>
            <a:ext cx="3377296" cy="658459"/>
            <a:chOff x="4322789" y="2120958"/>
            <a:chExt cx="3377296" cy="658459"/>
          </a:xfrm>
        </p:grpSpPr>
        <p:sp>
          <p:nvSpPr>
            <p:cNvPr id="20" name="Freeform 19"/>
            <p:cNvSpPr/>
            <p:nvPr/>
          </p:nvSpPr>
          <p:spPr>
            <a:xfrm>
              <a:off x="4322789" y="2340890"/>
              <a:ext cx="170854" cy="438527"/>
            </a:xfrm>
            <a:custGeom>
              <a:avLst/>
              <a:gdLst/>
              <a:ahLst/>
              <a:cxnLst/>
              <a:rect l="0" t="0" r="0" b="0"/>
              <a:pathLst>
                <a:path w="170854" h="438527">
                  <a:moveTo>
                    <a:pt x="9951" y="112447"/>
                  </a:moveTo>
                  <a:lnTo>
                    <a:pt x="26739" y="167492"/>
                  </a:lnTo>
                  <a:lnTo>
                    <a:pt x="30165" y="218900"/>
                  </a:lnTo>
                  <a:lnTo>
                    <a:pt x="38132" y="280840"/>
                  </a:lnTo>
                  <a:lnTo>
                    <a:pt x="40864" y="337346"/>
                  </a:lnTo>
                  <a:lnTo>
                    <a:pt x="46992" y="393308"/>
                  </a:lnTo>
                  <a:lnTo>
                    <a:pt x="50561" y="432881"/>
                  </a:lnTo>
                  <a:lnTo>
                    <a:pt x="49892" y="438374"/>
                  </a:lnTo>
                  <a:lnTo>
                    <a:pt x="48277" y="438526"/>
                  </a:lnTo>
                  <a:lnTo>
                    <a:pt x="43362" y="428166"/>
                  </a:lnTo>
                  <a:lnTo>
                    <a:pt x="27276" y="370283"/>
                  </a:lnTo>
                  <a:lnTo>
                    <a:pt x="20652" y="307224"/>
                  </a:lnTo>
                  <a:lnTo>
                    <a:pt x="12471" y="256986"/>
                  </a:lnTo>
                  <a:lnTo>
                    <a:pt x="2346" y="197496"/>
                  </a:lnTo>
                  <a:lnTo>
                    <a:pt x="0" y="140685"/>
                  </a:lnTo>
                  <a:lnTo>
                    <a:pt x="706" y="85573"/>
                  </a:lnTo>
                  <a:lnTo>
                    <a:pt x="14092" y="28839"/>
                  </a:lnTo>
                  <a:lnTo>
                    <a:pt x="20900" y="20444"/>
                  </a:lnTo>
                  <a:lnTo>
                    <a:pt x="40943" y="7996"/>
                  </a:lnTo>
                  <a:lnTo>
                    <a:pt x="84124" y="0"/>
                  </a:lnTo>
                  <a:lnTo>
                    <a:pt x="122785" y="3220"/>
                  </a:lnTo>
                  <a:lnTo>
                    <a:pt x="142377" y="14769"/>
                  </a:lnTo>
                  <a:lnTo>
                    <a:pt x="157714" y="31600"/>
                  </a:lnTo>
                  <a:lnTo>
                    <a:pt x="168430" y="50778"/>
                  </a:lnTo>
                  <a:lnTo>
                    <a:pt x="170853" y="74120"/>
                  </a:lnTo>
                  <a:lnTo>
                    <a:pt x="166860" y="97753"/>
                  </a:lnTo>
                  <a:lnTo>
                    <a:pt x="157287" y="116054"/>
                  </a:lnTo>
                  <a:lnTo>
                    <a:pt x="142114" y="128868"/>
                  </a:lnTo>
                  <a:lnTo>
                    <a:pt x="98188" y="146626"/>
                  </a:lnTo>
                  <a:lnTo>
                    <a:pt x="41536" y="154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64367" y="2284881"/>
              <a:ext cx="84228" cy="210787"/>
            </a:xfrm>
            <a:custGeom>
              <a:avLst/>
              <a:gdLst/>
              <a:ahLst/>
              <a:cxnLst/>
              <a:rect l="0" t="0" r="0" b="0"/>
              <a:pathLst>
                <a:path w="84228" h="210787">
                  <a:moveTo>
                    <a:pt x="0" y="84228"/>
                  </a:moveTo>
                  <a:lnTo>
                    <a:pt x="3119" y="126919"/>
                  </a:lnTo>
                  <a:lnTo>
                    <a:pt x="17958" y="186296"/>
                  </a:lnTo>
                  <a:lnTo>
                    <a:pt x="24749" y="209140"/>
                  </a:lnTo>
                  <a:lnTo>
                    <a:pt x="25858" y="210786"/>
                  </a:lnTo>
                  <a:lnTo>
                    <a:pt x="14396" y="156160"/>
                  </a:lnTo>
                  <a:lnTo>
                    <a:pt x="11292" y="104242"/>
                  </a:lnTo>
                  <a:lnTo>
                    <a:pt x="13874" y="65982"/>
                  </a:lnTo>
                  <a:lnTo>
                    <a:pt x="20204" y="44533"/>
                  </a:lnTo>
                  <a:lnTo>
                    <a:pt x="30816" y="27201"/>
                  </a:lnTo>
                  <a:lnTo>
                    <a:pt x="46451" y="14819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15753" y="2326995"/>
              <a:ext cx="161560" cy="175593"/>
            </a:xfrm>
            <a:custGeom>
              <a:avLst/>
              <a:gdLst/>
              <a:ahLst/>
              <a:cxnLst/>
              <a:rect l="0" t="0" r="0" b="0"/>
              <a:pathLst>
                <a:path w="161560" h="175593">
                  <a:moveTo>
                    <a:pt x="122354" y="21057"/>
                  </a:moveTo>
                  <a:lnTo>
                    <a:pt x="111176" y="9879"/>
                  </a:lnTo>
                  <a:lnTo>
                    <a:pt x="93210" y="4390"/>
                  </a:lnTo>
                  <a:lnTo>
                    <a:pt x="81868" y="2927"/>
                  </a:lnTo>
                  <a:lnTo>
                    <a:pt x="63026" y="7540"/>
                  </a:lnTo>
                  <a:lnTo>
                    <a:pt x="31867" y="29565"/>
                  </a:lnTo>
                  <a:lnTo>
                    <a:pt x="10275" y="49574"/>
                  </a:lnTo>
                  <a:lnTo>
                    <a:pt x="2352" y="69606"/>
                  </a:lnTo>
                  <a:lnTo>
                    <a:pt x="0" y="92937"/>
                  </a:lnTo>
                  <a:lnTo>
                    <a:pt x="2854" y="115005"/>
                  </a:lnTo>
                  <a:lnTo>
                    <a:pt x="16627" y="147159"/>
                  </a:lnTo>
                  <a:lnTo>
                    <a:pt x="32080" y="162110"/>
                  </a:lnTo>
                  <a:lnTo>
                    <a:pt x="51817" y="171485"/>
                  </a:lnTo>
                  <a:lnTo>
                    <a:pt x="88066" y="175592"/>
                  </a:lnTo>
                  <a:lnTo>
                    <a:pt x="110625" y="172408"/>
                  </a:lnTo>
                  <a:lnTo>
                    <a:pt x="129230" y="163973"/>
                  </a:lnTo>
                  <a:lnTo>
                    <a:pt x="137467" y="158448"/>
                  </a:lnTo>
                  <a:lnTo>
                    <a:pt x="149738" y="142951"/>
                  </a:lnTo>
                  <a:lnTo>
                    <a:pt x="157921" y="123195"/>
                  </a:lnTo>
                  <a:lnTo>
                    <a:pt x="161559" y="98817"/>
                  </a:lnTo>
                  <a:lnTo>
                    <a:pt x="152428" y="58785"/>
                  </a:lnTo>
                  <a:lnTo>
                    <a:pt x="138060" y="37435"/>
                  </a:lnTo>
                  <a:lnTo>
                    <a:pt x="119976" y="21317"/>
                  </a:lnTo>
                  <a:lnTo>
                    <a:pt x="802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43392" y="2309927"/>
              <a:ext cx="193467" cy="351678"/>
            </a:xfrm>
            <a:custGeom>
              <a:avLst/>
              <a:gdLst/>
              <a:ahLst/>
              <a:cxnLst/>
              <a:rect l="0" t="0" r="0" b="0"/>
              <a:pathLst>
                <a:path w="193467" h="351678">
                  <a:moveTo>
                    <a:pt x="0" y="101296"/>
                  </a:moveTo>
                  <a:lnTo>
                    <a:pt x="17959" y="164723"/>
                  </a:lnTo>
                  <a:lnTo>
                    <a:pt x="35150" y="222732"/>
                  </a:lnTo>
                  <a:lnTo>
                    <a:pt x="41909" y="277188"/>
                  </a:lnTo>
                  <a:lnTo>
                    <a:pt x="50176" y="333005"/>
                  </a:lnTo>
                  <a:lnTo>
                    <a:pt x="51546" y="351677"/>
                  </a:lnTo>
                  <a:lnTo>
                    <a:pt x="52156" y="344377"/>
                  </a:lnTo>
                  <a:lnTo>
                    <a:pt x="43535" y="284377"/>
                  </a:lnTo>
                  <a:lnTo>
                    <a:pt x="30848" y="225058"/>
                  </a:lnTo>
                  <a:lnTo>
                    <a:pt x="22992" y="170976"/>
                  </a:lnTo>
                  <a:lnTo>
                    <a:pt x="21440" y="114063"/>
                  </a:lnTo>
                  <a:lnTo>
                    <a:pt x="21133" y="50829"/>
                  </a:lnTo>
                  <a:lnTo>
                    <a:pt x="23431" y="23884"/>
                  </a:lnTo>
                  <a:lnTo>
                    <a:pt x="32251" y="4109"/>
                  </a:lnTo>
                  <a:lnTo>
                    <a:pt x="39048" y="240"/>
                  </a:lnTo>
                  <a:lnTo>
                    <a:pt x="47089" y="0"/>
                  </a:lnTo>
                  <a:lnTo>
                    <a:pt x="94242" y="15253"/>
                  </a:lnTo>
                  <a:lnTo>
                    <a:pt x="147263" y="53789"/>
                  </a:lnTo>
                  <a:lnTo>
                    <a:pt x="169716" y="81761"/>
                  </a:lnTo>
                  <a:lnTo>
                    <a:pt x="192265" y="133082"/>
                  </a:lnTo>
                  <a:lnTo>
                    <a:pt x="193466" y="154027"/>
                  </a:lnTo>
                  <a:lnTo>
                    <a:pt x="192148" y="164526"/>
                  </a:lnTo>
                  <a:lnTo>
                    <a:pt x="186591" y="172695"/>
                  </a:lnTo>
                  <a:lnTo>
                    <a:pt x="167937" y="184891"/>
                  </a:lnTo>
                  <a:lnTo>
                    <a:pt x="147169" y="187972"/>
                  </a:lnTo>
                  <a:lnTo>
                    <a:pt x="84229" y="185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84968" y="2288871"/>
              <a:ext cx="138134" cy="185524"/>
            </a:xfrm>
            <a:custGeom>
              <a:avLst/>
              <a:gdLst/>
              <a:ahLst/>
              <a:cxnLst/>
              <a:rect l="0" t="0" r="0" b="0"/>
              <a:pathLst>
                <a:path w="138134" h="185524">
                  <a:moveTo>
                    <a:pt x="580" y="101295"/>
                  </a:moveTo>
                  <a:lnTo>
                    <a:pt x="38058" y="92961"/>
                  </a:lnTo>
                  <a:lnTo>
                    <a:pt x="94726" y="82650"/>
                  </a:lnTo>
                  <a:lnTo>
                    <a:pt x="116122" y="76241"/>
                  </a:lnTo>
                  <a:lnTo>
                    <a:pt x="124401" y="70554"/>
                  </a:lnTo>
                  <a:lnTo>
                    <a:pt x="136720" y="54877"/>
                  </a:lnTo>
                  <a:lnTo>
                    <a:pt x="138133" y="46953"/>
                  </a:lnTo>
                  <a:lnTo>
                    <a:pt x="136736" y="39330"/>
                  </a:lnTo>
                  <a:lnTo>
                    <a:pt x="128944" y="24622"/>
                  </a:lnTo>
                  <a:lnTo>
                    <a:pt x="117682" y="10286"/>
                  </a:lnTo>
                  <a:lnTo>
                    <a:pt x="98639" y="2355"/>
                  </a:lnTo>
                  <a:lnTo>
                    <a:pt x="75747" y="0"/>
                  </a:lnTo>
                  <a:lnTo>
                    <a:pt x="53875" y="2852"/>
                  </a:lnTo>
                  <a:lnTo>
                    <a:pt x="35575" y="11139"/>
                  </a:lnTo>
                  <a:lnTo>
                    <a:pt x="19643" y="23791"/>
                  </a:lnTo>
                  <a:lnTo>
                    <a:pt x="4763" y="41112"/>
                  </a:lnTo>
                  <a:lnTo>
                    <a:pt x="1029" y="51815"/>
                  </a:lnTo>
                  <a:lnTo>
                    <a:pt x="0" y="76184"/>
                  </a:lnTo>
                  <a:lnTo>
                    <a:pt x="5997" y="110622"/>
                  </a:lnTo>
                  <a:lnTo>
                    <a:pt x="20772" y="137464"/>
                  </a:lnTo>
                  <a:lnTo>
                    <a:pt x="39968" y="160234"/>
                  </a:lnTo>
                  <a:lnTo>
                    <a:pt x="66063" y="176210"/>
                  </a:lnTo>
                  <a:lnTo>
                    <a:pt x="118792" y="184296"/>
                  </a:lnTo>
                  <a:lnTo>
                    <a:pt x="137450" y="185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98320" y="2305938"/>
              <a:ext cx="124141" cy="191876"/>
            </a:xfrm>
            <a:custGeom>
              <a:avLst/>
              <a:gdLst/>
              <a:ahLst/>
              <a:cxnLst/>
              <a:rect l="0" t="0" r="0" b="0"/>
              <a:pathLst>
                <a:path w="124141" h="191876">
                  <a:moveTo>
                    <a:pt x="8326" y="73699"/>
                  </a:moveTo>
                  <a:lnTo>
                    <a:pt x="8326" y="96056"/>
                  </a:lnTo>
                  <a:lnTo>
                    <a:pt x="32046" y="158041"/>
                  </a:lnTo>
                  <a:lnTo>
                    <a:pt x="50490" y="191875"/>
                  </a:lnTo>
                  <a:lnTo>
                    <a:pt x="20950" y="135879"/>
                  </a:lnTo>
                  <a:lnTo>
                    <a:pt x="2753" y="82927"/>
                  </a:lnTo>
                  <a:lnTo>
                    <a:pt x="0" y="57524"/>
                  </a:lnTo>
                  <a:lnTo>
                    <a:pt x="5016" y="36874"/>
                  </a:lnTo>
                  <a:lnTo>
                    <a:pt x="9629" y="28092"/>
                  </a:lnTo>
                  <a:lnTo>
                    <a:pt x="24113" y="15215"/>
                  </a:lnTo>
                  <a:lnTo>
                    <a:pt x="43419" y="6762"/>
                  </a:lnTo>
                  <a:lnTo>
                    <a:pt x="90821" y="1336"/>
                  </a:lnTo>
                  <a:lnTo>
                    <a:pt x="1241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68410" y="2120958"/>
              <a:ext cx="185761" cy="385022"/>
            </a:xfrm>
            <a:custGeom>
              <a:avLst/>
              <a:gdLst/>
              <a:ahLst/>
              <a:cxnLst/>
              <a:rect l="0" t="0" r="0" b="0"/>
              <a:pathLst>
                <a:path w="185761" h="385022">
                  <a:moveTo>
                    <a:pt x="112060" y="385021"/>
                  </a:moveTo>
                  <a:lnTo>
                    <a:pt x="83379" y="331146"/>
                  </a:lnTo>
                  <a:lnTo>
                    <a:pt x="57446" y="273985"/>
                  </a:lnTo>
                  <a:lnTo>
                    <a:pt x="34939" y="220802"/>
                  </a:lnTo>
                  <a:lnTo>
                    <a:pt x="14268" y="158891"/>
                  </a:lnTo>
                  <a:lnTo>
                    <a:pt x="1020" y="110026"/>
                  </a:lnTo>
                  <a:lnTo>
                    <a:pt x="0" y="65545"/>
                  </a:lnTo>
                  <a:lnTo>
                    <a:pt x="8053" y="40651"/>
                  </a:lnTo>
                  <a:lnTo>
                    <a:pt x="22551" y="21008"/>
                  </a:lnTo>
                  <a:lnTo>
                    <a:pt x="31331" y="12494"/>
                  </a:lnTo>
                  <a:lnTo>
                    <a:pt x="56683" y="3035"/>
                  </a:lnTo>
                  <a:lnTo>
                    <a:pt x="86278" y="0"/>
                  </a:lnTo>
                  <a:lnTo>
                    <a:pt x="140286" y="7584"/>
                  </a:lnTo>
                  <a:lnTo>
                    <a:pt x="185760" y="16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22543" y="2358580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6953" y="0"/>
                  </a:lnTo>
                  <a:lnTo>
                    <a:pt x="106418" y="0"/>
                  </a:lnTo>
                  <a:lnTo>
                    <a:pt x="5544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91536" y="2363015"/>
              <a:ext cx="99505" cy="172698"/>
            </a:xfrm>
            <a:custGeom>
              <a:avLst/>
              <a:gdLst/>
              <a:ahLst/>
              <a:cxnLst/>
              <a:rect l="0" t="0" r="0" b="0"/>
              <a:pathLst>
                <a:path w="99505" h="172698">
                  <a:moveTo>
                    <a:pt x="15276" y="69265"/>
                  </a:moveTo>
                  <a:lnTo>
                    <a:pt x="20865" y="127882"/>
                  </a:lnTo>
                  <a:lnTo>
                    <a:pt x="30895" y="172697"/>
                  </a:lnTo>
                  <a:lnTo>
                    <a:pt x="11418" y="110553"/>
                  </a:lnTo>
                  <a:lnTo>
                    <a:pt x="0" y="61866"/>
                  </a:lnTo>
                  <a:lnTo>
                    <a:pt x="1857" y="39070"/>
                  </a:lnTo>
                  <a:lnTo>
                    <a:pt x="12822" y="20360"/>
                  </a:lnTo>
                  <a:lnTo>
                    <a:pt x="20659" y="12095"/>
                  </a:lnTo>
                  <a:lnTo>
                    <a:pt x="41845" y="2912"/>
                  </a:lnTo>
                  <a:lnTo>
                    <a:pt x="64519" y="0"/>
                  </a:lnTo>
                  <a:lnTo>
                    <a:pt x="99504" y="6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79539" y="2378004"/>
              <a:ext cx="227357" cy="191147"/>
            </a:xfrm>
            <a:custGeom>
              <a:avLst/>
              <a:gdLst/>
              <a:ahLst/>
              <a:cxnLst/>
              <a:rect l="0" t="0" r="0" b="0"/>
              <a:pathLst>
                <a:path w="227357" h="191147">
                  <a:moveTo>
                    <a:pt x="111543" y="138504"/>
                  </a:moveTo>
                  <a:lnTo>
                    <a:pt x="105953" y="79887"/>
                  </a:lnTo>
                  <a:lnTo>
                    <a:pt x="92414" y="35288"/>
                  </a:lnTo>
                  <a:lnTo>
                    <a:pt x="81204" y="18151"/>
                  </a:lnTo>
                  <a:lnTo>
                    <a:pt x="65304" y="5855"/>
                  </a:lnTo>
                  <a:lnTo>
                    <a:pt x="56151" y="938"/>
                  </a:lnTo>
                  <a:lnTo>
                    <a:pt x="47708" y="0"/>
                  </a:lnTo>
                  <a:lnTo>
                    <a:pt x="32089" y="5197"/>
                  </a:lnTo>
                  <a:lnTo>
                    <a:pt x="17348" y="21544"/>
                  </a:lnTo>
                  <a:lnTo>
                    <a:pt x="5338" y="44408"/>
                  </a:lnTo>
                  <a:lnTo>
                    <a:pt x="0" y="70167"/>
                  </a:lnTo>
                  <a:lnTo>
                    <a:pt x="2584" y="105388"/>
                  </a:lnTo>
                  <a:lnTo>
                    <a:pt x="10759" y="138050"/>
                  </a:lnTo>
                  <a:lnTo>
                    <a:pt x="16277" y="146390"/>
                  </a:lnTo>
                  <a:lnTo>
                    <a:pt x="31768" y="158776"/>
                  </a:lnTo>
                  <a:lnTo>
                    <a:pt x="50351" y="161942"/>
                  </a:lnTo>
                  <a:lnTo>
                    <a:pt x="60219" y="161148"/>
                  </a:lnTo>
                  <a:lnTo>
                    <a:pt x="77424" y="154027"/>
                  </a:lnTo>
                  <a:lnTo>
                    <a:pt x="107533" y="130392"/>
                  </a:lnTo>
                  <a:lnTo>
                    <a:pt x="123353" y="104515"/>
                  </a:lnTo>
                  <a:lnTo>
                    <a:pt x="126435" y="102976"/>
                  </a:lnTo>
                  <a:lnTo>
                    <a:pt x="128490" y="106630"/>
                  </a:lnTo>
                  <a:lnTo>
                    <a:pt x="133113" y="121998"/>
                  </a:lnTo>
                  <a:lnTo>
                    <a:pt x="155145" y="157340"/>
                  </a:lnTo>
                  <a:lnTo>
                    <a:pt x="169526" y="171442"/>
                  </a:lnTo>
                  <a:lnTo>
                    <a:pt x="196183" y="184788"/>
                  </a:lnTo>
                  <a:lnTo>
                    <a:pt x="227356" y="191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14321" y="2365581"/>
              <a:ext cx="171560" cy="188642"/>
            </a:xfrm>
            <a:custGeom>
              <a:avLst/>
              <a:gdLst/>
              <a:ahLst/>
              <a:cxnLst/>
              <a:rect l="0" t="0" r="0" b="0"/>
              <a:pathLst>
                <a:path w="171560" h="188642">
                  <a:moveTo>
                    <a:pt x="139973" y="45642"/>
                  </a:moveTo>
                  <a:lnTo>
                    <a:pt x="105075" y="16333"/>
                  </a:lnTo>
                  <a:lnTo>
                    <a:pt x="75821" y="1733"/>
                  </a:lnTo>
                  <a:lnTo>
                    <a:pt x="55309" y="0"/>
                  </a:lnTo>
                  <a:lnTo>
                    <a:pt x="35664" y="4300"/>
                  </a:lnTo>
                  <a:lnTo>
                    <a:pt x="19134" y="14009"/>
                  </a:lnTo>
                  <a:lnTo>
                    <a:pt x="7108" y="29243"/>
                  </a:lnTo>
                  <a:lnTo>
                    <a:pt x="2264" y="38219"/>
                  </a:lnTo>
                  <a:lnTo>
                    <a:pt x="0" y="63790"/>
                  </a:lnTo>
                  <a:lnTo>
                    <a:pt x="4064" y="92312"/>
                  </a:lnTo>
                  <a:lnTo>
                    <a:pt x="32229" y="150140"/>
                  </a:lnTo>
                  <a:lnTo>
                    <a:pt x="58136" y="176690"/>
                  </a:lnTo>
                  <a:lnTo>
                    <a:pt x="80985" y="185774"/>
                  </a:lnTo>
                  <a:lnTo>
                    <a:pt x="106737" y="188641"/>
                  </a:lnTo>
                  <a:lnTo>
                    <a:pt x="133781" y="186016"/>
                  </a:lnTo>
                  <a:lnTo>
                    <a:pt x="152039" y="177830"/>
                  </a:lnTo>
                  <a:lnTo>
                    <a:pt x="171559" y="161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22404" y="2169067"/>
              <a:ext cx="24399" cy="368499"/>
            </a:xfrm>
            <a:custGeom>
              <a:avLst/>
              <a:gdLst/>
              <a:ahLst/>
              <a:cxnLst/>
              <a:rect l="0" t="0" r="0" b="0"/>
              <a:pathLst>
                <a:path w="24399" h="368499">
                  <a:moveTo>
                    <a:pt x="5590" y="0"/>
                  </a:moveTo>
                  <a:lnTo>
                    <a:pt x="0" y="62093"/>
                  </a:lnTo>
                  <a:lnTo>
                    <a:pt x="7165" y="125030"/>
                  </a:lnTo>
                  <a:lnTo>
                    <a:pt x="13466" y="178596"/>
                  </a:lnTo>
                  <a:lnTo>
                    <a:pt x="21183" y="237920"/>
                  </a:lnTo>
                  <a:lnTo>
                    <a:pt x="24398" y="290669"/>
                  </a:lnTo>
                  <a:lnTo>
                    <a:pt x="18100" y="336096"/>
                  </a:lnTo>
                  <a:lnTo>
                    <a:pt x="1611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91123" y="2305938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194067" y="4939"/>
                  </a:lnTo>
                  <a:lnTo>
                    <a:pt x="132658" y="976"/>
                  </a:lnTo>
                  <a:lnTo>
                    <a:pt x="74253" y="192"/>
                  </a:lnTo>
                  <a:lnTo>
                    <a:pt x="34869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79856" y="2442808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6065" y="0"/>
                  </a:moveTo>
                  <a:lnTo>
                    <a:pt x="2945" y="42692"/>
                  </a:lnTo>
                  <a:lnTo>
                    <a:pt x="0" y="63428"/>
                  </a:lnTo>
                  <a:lnTo>
                    <a:pt x="606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96449" y="231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62451" y="2405634"/>
              <a:ext cx="151016" cy="166557"/>
            </a:xfrm>
            <a:custGeom>
              <a:avLst/>
              <a:gdLst/>
              <a:ahLst/>
              <a:cxnLst/>
              <a:rect l="0" t="0" r="0" b="0"/>
              <a:pathLst>
                <a:path w="151016" h="166557">
                  <a:moveTo>
                    <a:pt x="91926" y="5589"/>
                  </a:moveTo>
                  <a:lnTo>
                    <a:pt x="75159" y="0"/>
                  </a:lnTo>
                  <a:lnTo>
                    <a:pt x="57567" y="375"/>
                  </a:lnTo>
                  <a:lnTo>
                    <a:pt x="47963" y="2113"/>
                  </a:lnTo>
                  <a:lnTo>
                    <a:pt x="31054" y="13403"/>
                  </a:lnTo>
                  <a:lnTo>
                    <a:pt x="16909" y="30119"/>
                  </a:lnTo>
                  <a:lnTo>
                    <a:pt x="6722" y="49246"/>
                  </a:lnTo>
                  <a:lnTo>
                    <a:pt x="0" y="85335"/>
                  </a:lnTo>
                  <a:lnTo>
                    <a:pt x="3597" y="120074"/>
                  </a:lnTo>
                  <a:lnTo>
                    <a:pt x="15234" y="138750"/>
                  </a:lnTo>
                  <a:lnTo>
                    <a:pt x="33274" y="153679"/>
                  </a:lnTo>
                  <a:lnTo>
                    <a:pt x="56890" y="164213"/>
                  </a:lnTo>
                  <a:lnTo>
                    <a:pt x="79864" y="166556"/>
                  </a:lnTo>
                  <a:lnTo>
                    <a:pt x="100603" y="162528"/>
                  </a:lnTo>
                  <a:lnTo>
                    <a:pt x="117620" y="152938"/>
                  </a:lnTo>
                  <a:lnTo>
                    <a:pt x="140353" y="128796"/>
                  </a:lnTo>
                  <a:lnTo>
                    <a:pt x="148544" y="106361"/>
                  </a:lnTo>
                  <a:lnTo>
                    <a:pt x="151015" y="81962"/>
                  </a:lnTo>
                  <a:lnTo>
                    <a:pt x="148213" y="59420"/>
                  </a:lnTo>
                  <a:lnTo>
                    <a:pt x="134470" y="26998"/>
                  </a:lnTo>
                  <a:lnTo>
                    <a:pt x="127307" y="1986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59662" y="2379520"/>
              <a:ext cx="177760" cy="231745"/>
            </a:xfrm>
            <a:custGeom>
              <a:avLst/>
              <a:gdLst/>
              <a:ahLst/>
              <a:cxnLst/>
              <a:rect l="0" t="0" r="0" b="0"/>
              <a:pathLst>
                <a:path w="177760" h="231745">
                  <a:moveTo>
                    <a:pt x="0" y="52760"/>
                  </a:moveTo>
                  <a:lnTo>
                    <a:pt x="17958" y="106635"/>
                  </a:lnTo>
                  <a:lnTo>
                    <a:pt x="28547" y="150879"/>
                  </a:lnTo>
                  <a:lnTo>
                    <a:pt x="37251" y="202725"/>
                  </a:lnTo>
                  <a:lnTo>
                    <a:pt x="36533" y="201869"/>
                  </a:lnTo>
                  <a:lnTo>
                    <a:pt x="17221" y="140795"/>
                  </a:lnTo>
                  <a:lnTo>
                    <a:pt x="13021" y="88390"/>
                  </a:lnTo>
                  <a:lnTo>
                    <a:pt x="25357" y="32235"/>
                  </a:lnTo>
                  <a:lnTo>
                    <a:pt x="40918" y="5864"/>
                  </a:lnTo>
                  <a:lnTo>
                    <a:pt x="49505" y="1609"/>
                  </a:lnTo>
                  <a:lnTo>
                    <a:pt x="71526" y="0"/>
                  </a:lnTo>
                  <a:lnTo>
                    <a:pt x="104641" y="11261"/>
                  </a:lnTo>
                  <a:lnTo>
                    <a:pt x="131090" y="35005"/>
                  </a:lnTo>
                  <a:lnTo>
                    <a:pt x="159819" y="75639"/>
                  </a:lnTo>
                  <a:lnTo>
                    <a:pt x="172785" y="114001"/>
                  </a:lnTo>
                  <a:lnTo>
                    <a:pt x="177759" y="168885"/>
                  </a:lnTo>
                  <a:lnTo>
                    <a:pt x="175502" y="204541"/>
                  </a:lnTo>
                  <a:lnTo>
                    <a:pt x="168456" y="231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80304" y="2340644"/>
              <a:ext cx="219781" cy="260093"/>
            </a:xfrm>
            <a:custGeom>
              <a:avLst/>
              <a:gdLst/>
              <a:ahLst/>
              <a:cxnLst/>
              <a:rect l="0" t="0" r="0" b="0"/>
              <a:pathLst>
                <a:path w="219781" h="260093">
                  <a:moveTo>
                    <a:pt x="137327" y="17936"/>
                  </a:moveTo>
                  <a:lnTo>
                    <a:pt x="126148" y="6758"/>
                  </a:lnTo>
                  <a:lnTo>
                    <a:pt x="108182" y="1270"/>
                  </a:lnTo>
                  <a:lnTo>
                    <a:pt x="84599" y="0"/>
                  </a:lnTo>
                  <a:lnTo>
                    <a:pt x="47355" y="7033"/>
                  </a:lnTo>
                  <a:lnTo>
                    <a:pt x="28709" y="17380"/>
                  </a:lnTo>
                  <a:lnTo>
                    <a:pt x="5058" y="41948"/>
                  </a:lnTo>
                  <a:lnTo>
                    <a:pt x="1185" y="51491"/>
                  </a:lnTo>
                  <a:lnTo>
                    <a:pt x="0" y="71454"/>
                  </a:lnTo>
                  <a:lnTo>
                    <a:pt x="3661" y="79351"/>
                  </a:lnTo>
                  <a:lnTo>
                    <a:pt x="17089" y="91245"/>
                  </a:lnTo>
                  <a:lnTo>
                    <a:pt x="67551" y="112179"/>
                  </a:lnTo>
                  <a:lnTo>
                    <a:pt x="126144" y="126629"/>
                  </a:lnTo>
                  <a:lnTo>
                    <a:pt x="165599" y="142818"/>
                  </a:lnTo>
                  <a:lnTo>
                    <a:pt x="193926" y="162433"/>
                  </a:lnTo>
                  <a:lnTo>
                    <a:pt x="217138" y="188652"/>
                  </a:lnTo>
                  <a:lnTo>
                    <a:pt x="219780" y="198427"/>
                  </a:lnTo>
                  <a:lnTo>
                    <a:pt x="216477" y="218647"/>
                  </a:lnTo>
                  <a:lnTo>
                    <a:pt x="209980" y="226613"/>
                  </a:lnTo>
                  <a:lnTo>
                    <a:pt x="179651" y="243413"/>
                  </a:lnTo>
                  <a:lnTo>
                    <a:pt x="146748" y="254630"/>
                  </a:lnTo>
                  <a:lnTo>
                    <a:pt x="84684" y="260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30358" y="3407475"/>
            <a:ext cx="335393" cy="359169"/>
            <a:chOff x="430358" y="3407475"/>
            <a:chExt cx="335393" cy="359169"/>
          </a:xfrm>
        </p:grpSpPr>
        <p:sp>
          <p:nvSpPr>
            <p:cNvPr id="39" name="Freeform 38"/>
            <p:cNvSpPr/>
            <p:nvPr/>
          </p:nvSpPr>
          <p:spPr>
            <a:xfrm>
              <a:off x="430358" y="3407475"/>
              <a:ext cx="196351" cy="359169"/>
            </a:xfrm>
            <a:custGeom>
              <a:avLst/>
              <a:gdLst/>
              <a:ahLst/>
              <a:cxnLst/>
              <a:rect l="0" t="0" r="0" b="0"/>
              <a:pathLst>
                <a:path w="196351" h="359169">
                  <a:moveTo>
                    <a:pt x="70008" y="3955"/>
                  </a:moveTo>
                  <a:lnTo>
                    <a:pt x="40700" y="38853"/>
                  </a:lnTo>
                  <a:lnTo>
                    <a:pt x="8775" y="93413"/>
                  </a:lnTo>
                  <a:lnTo>
                    <a:pt x="4620" y="94009"/>
                  </a:lnTo>
                  <a:lnTo>
                    <a:pt x="1849" y="89728"/>
                  </a:lnTo>
                  <a:lnTo>
                    <a:pt x="3" y="82194"/>
                  </a:lnTo>
                  <a:lnTo>
                    <a:pt x="2993" y="54823"/>
                  </a:lnTo>
                  <a:lnTo>
                    <a:pt x="16877" y="30076"/>
                  </a:lnTo>
                  <a:lnTo>
                    <a:pt x="32356" y="18294"/>
                  </a:lnTo>
                  <a:lnTo>
                    <a:pt x="70890" y="1199"/>
                  </a:lnTo>
                  <a:lnTo>
                    <a:pt x="91457" y="0"/>
                  </a:lnTo>
                  <a:lnTo>
                    <a:pt x="111127" y="4537"/>
                  </a:lnTo>
                  <a:lnTo>
                    <a:pt x="142818" y="26513"/>
                  </a:lnTo>
                  <a:lnTo>
                    <a:pt x="156181" y="40887"/>
                  </a:lnTo>
                  <a:lnTo>
                    <a:pt x="178135" y="88887"/>
                  </a:lnTo>
                  <a:lnTo>
                    <a:pt x="183544" y="125566"/>
                  </a:lnTo>
                  <a:lnTo>
                    <a:pt x="176967" y="187117"/>
                  </a:lnTo>
                  <a:lnTo>
                    <a:pt x="161283" y="242430"/>
                  </a:lnTo>
                  <a:lnTo>
                    <a:pt x="122345" y="305839"/>
                  </a:lnTo>
                  <a:lnTo>
                    <a:pt x="94515" y="336677"/>
                  </a:lnTo>
                  <a:lnTo>
                    <a:pt x="67911" y="352624"/>
                  </a:lnTo>
                  <a:lnTo>
                    <a:pt x="32212" y="359168"/>
                  </a:lnTo>
                  <a:lnTo>
                    <a:pt x="22584" y="356578"/>
                  </a:lnTo>
                  <a:lnTo>
                    <a:pt x="14996" y="351341"/>
                  </a:lnTo>
                  <a:lnTo>
                    <a:pt x="8767" y="344340"/>
                  </a:lnTo>
                  <a:lnTo>
                    <a:pt x="1846" y="324083"/>
                  </a:lnTo>
                  <a:lnTo>
                    <a:pt x="0" y="312130"/>
                  </a:lnTo>
                  <a:lnTo>
                    <a:pt x="4189" y="292610"/>
                  </a:lnTo>
                  <a:lnTo>
                    <a:pt x="8581" y="284129"/>
                  </a:lnTo>
                  <a:lnTo>
                    <a:pt x="16189" y="278475"/>
                  </a:lnTo>
                  <a:lnTo>
                    <a:pt x="37120" y="272194"/>
                  </a:lnTo>
                  <a:lnTo>
                    <a:pt x="69622" y="274246"/>
                  </a:lnTo>
                  <a:lnTo>
                    <a:pt x="122600" y="288695"/>
                  </a:lnTo>
                  <a:lnTo>
                    <a:pt x="142515" y="296622"/>
                  </a:lnTo>
                  <a:lnTo>
                    <a:pt x="196350" y="330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3050" y="372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237361" y="3358788"/>
            <a:ext cx="2316271" cy="715938"/>
            <a:chOff x="1237361" y="3358788"/>
            <a:chExt cx="2316271" cy="715938"/>
          </a:xfrm>
        </p:grpSpPr>
        <p:sp>
          <p:nvSpPr>
            <p:cNvPr id="42" name="Freeform 41"/>
            <p:cNvSpPr/>
            <p:nvPr/>
          </p:nvSpPr>
          <p:spPr>
            <a:xfrm>
              <a:off x="1237361" y="3473316"/>
              <a:ext cx="305328" cy="338198"/>
            </a:xfrm>
            <a:custGeom>
              <a:avLst/>
              <a:gdLst/>
              <a:ahLst/>
              <a:cxnLst/>
              <a:rect l="0" t="0" r="0" b="0"/>
              <a:pathLst>
                <a:path w="305328" h="338198">
                  <a:moveTo>
                    <a:pt x="0" y="317141"/>
                  </a:moveTo>
                  <a:lnTo>
                    <a:pt x="17959" y="253713"/>
                  </a:lnTo>
                  <a:lnTo>
                    <a:pt x="35149" y="195704"/>
                  </a:lnTo>
                  <a:lnTo>
                    <a:pt x="49530" y="132563"/>
                  </a:lnTo>
                  <a:lnTo>
                    <a:pt x="53599" y="102915"/>
                  </a:lnTo>
                  <a:lnTo>
                    <a:pt x="76180" y="44304"/>
                  </a:lnTo>
                  <a:lnTo>
                    <a:pt x="78863" y="41663"/>
                  </a:lnTo>
                  <a:lnTo>
                    <a:pt x="80651" y="44581"/>
                  </a:lnTo>
                  <a:lnTo>
                    <a:pt x="98673" y="107256"/>
                  </a:lnTo>
                  <a:lnTo>
                    <a:pt x="118987" y="162423"/>
                  </a:lnTo>
                  <a:lnTo>
                    <a:pt x="132432" y="185206"/>
                  </a:lnTo>
                  <a:lnTo>
                    <a:pt x="150106" y="199231"/>
                  </a:lnTo>
                  <a:lnTo>
                    <a:pt x="158562" y="201100"/>
                  </a:lnTo>
                  <a:lnTo>
                    <a:pt x="166540" y="200006"/>
                  </a:lnTo>
                  <a:lnTo>
                    <a:pt x="174197" y="196936"/>
                  </a:lnTo>
                  <a:lnTo>
                    <a:pt x="185826" y="184168"/>
                  </a:lnTo>
                  <a:lnTo>
                    <a:pt x="206575" y="136113"/>
                  </a:lnTo>
                  <a:lnTo>
                    <a:pt x="224544" y="76334"/>
                  </a:lnTo>
                  <a:lnTo>
                    <a:pt x="242147" y="14187"/>
                  </a:lnTo>
                  <a:lnTo>
                    <a:pt x="245660" y="2867"/>
                  </a:lnTo>
                  <a:lnTo>
                    <a:pt x="248001" y="0"/>
                  </a:lnTo>
                  <a:lnTo>
                    <a:pt x="249562" y="2768"/>
                  </a:lnTo>
                  <a:lnTo>
                    <a:pt x="260743" y="61221"/>
                  </a:lnTo>
                  <a:lnTo>
                    <a:pt x="265600" y="108732"/>
                  </a:lnTo>
                  <a:lnTo>
                    <a:pt x="271329" y="162972"/>
                  </a:lnTo>
                  <a:lnTo>
                    <a:pt x="276146" y="220378"/>
                  </a:lnTo>
                  <a:lnTo>
                    <a:pt x="284982" y="271312"/>
                  </a:lnTo>
                  <a:lnTo>
                    <a:pt x="295009" y="309801"/>
                  </a:lnTo>
                  <a:lnTo>
                    <a:pt x="305327" y="338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80889" y="3653586"/>
              <a:ext cx="154792" cy="150529"/>
            </a:xfrm>
            <a:custGeom>
              <a:avLst/>
              <a:gdLst/>
              <a:ahLst/>
              <a:cxnLst/>
              <a:rect l="0" t="0" r="0" b="0"/>
              <a:pathLst>
                <a:path w="154792" h="150529">
                  <a:moveTo>
                    <a:pt x="24970" y="42114"/>
                  </a:moveTo>
                  <a:lnTo>
                    <a:pt x="9329" y="60095"/>
                  </a:lnTo>
                  <a:lnTo>
                    <a:pt x="1250" y="77011"/>
                  </a:lnTo>
                  <a:lnTo>
                    <a:pt x="0" y="96228"/>
                  </a:lnTo>
                  <a:lnTo>
                    <a:pt x="4513" y="115297"/>
                  </a:lnTo>
                  <a:lnTo>
                    <a:pt x="14318" y="131572"/>
                  </a:lnTo>
                  <a:lnTo>
                    <a:pt x="29594" y="143484"/>
                  </a:lnTo>
                  <a:lnTo>
                    <a:pt x="38581" y="148298"/>
                  </a:lnTo>
                  <a:lnTo>
                    <a:pt x="57925" y="150528"/>
                  </a:lnTo>
                  <a:lnTo>
                    <a:pt x="78221" y="146450"/>
                  </a:lnTo>
                  <a:lnTo>
                    <a:pt x="98940" y="136839"/>
                  </a:lnTo>
                  <a:lnTo>
                    <a:pt x="113607" y="121648"/>
                  </a:lnTo>
                  <a:lnTo>
                    <a:pt x="148579" y="62759"/>
                  </a:lnTo>
                  <a:lnTo>
                    <a:pt x="152999" y="52368"/>
                  </a:lnTo>
                  <a:lnTo>
                    <a:pt x="154791" y="31463"/>
                  </a:lnTo>
                  <a:lnTo>
                    <a:pt x="1513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72364" y="3464073"/>
              <a:ext cx="17765" cy="379027"/>
            </a:xfrm>
            <a:custGeom>
              <a:avLst/>
              <a:gdLst/>
              <a:ahLst/>
              <a:cxnLst/>
              <a:rect l="0" t="0" r="0" b="0"/>
              <a:pathLst>
                <a:path w="17765" h="379027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1" y="145880"/>
                  </a:lnTo>
                  <a:lnTo>
                    <a:pt x="6840" y="197122"/>
                  </a:lnTo>
                  <a:lnTo>
                    <a:pt x="12708" y="249349"/>
                  </a:lnTo>
                  <a:lnTo>
                    <a:pt x="16765" y="310993"/>
                  </a:lnTo>
                  <a:lnTo>
                    <a:pt x="17567" y="358871"/>
                  </a:lnTo>
                  <a:lnTo>
                    <a:pt x="1776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74485" y="3474601"/>
              <a:ext cx="26214" cy="336913"/>
            </a:xfrm>
            <a:custGeom>
              <a:avLst/>
              <a:gdLst/>
              <a:ahLst/>
              <a:cxnLst/>
              <a:rect l="0" t="0" r="0" b="0"/>
              <a:pathLst>
                <a:path w="26214" h="336913">
                  <a:moveTo>
                    <a:pt x="15685" y="0"/>
                  </a:moveTo>
                  <a:lnTo>
                    <a:pt x="7351" y="37478"/>
                  </a:lnTo>
                  <a:lnTo>
                    <a:pt x="0" y="100080"/>
                  </a:lnTo>
                  <a:lnTo>
                    <a:pt x="1809" y="159505"/>
                  </a:lnTo>
                  <a:lnTo>
                    <a:pt x="9753" y="215977"/>
                  </a:lnTo>
                  <a:lnTo>
                    <a:pt x="13927" y="269754"/>
                  </a:lnTo>
                  <a:lnTo>
                    <a:pt x="23786" y="325642"/>
                  </a:lnTo>
                  <a:lnTo>
                    <a:pt x="2621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63827" y="3633992"/>
              <a:ext cx="231628" cy="19595"/>
            </a:xfrm>
            <a:custGeom>
              <a:avLst/>
              <a:gdLst/>
              <a:ahLst/>
              <a:cxnLst/>
              <a:rect l="0" t="0" r="0" b="0"/>
              <a:pathLst>
                <a:path w="231628" h="19595">
                  <a:moveTo>
                    <a:pt x="231627" y="9065"/>
                  </a:moveTo>
                  <a:lnTo>
                    <a:pt x="173011" y="0"/>
                  </a:lnTo>
                  <a:lnTo>
                    <a:pt x="117667" y="6061"/>
                  </a:lnTo>
                  <a:lnTo>
                    <a:pt x="54742" y="11591"/>
                  </a:lnTo>
                  <a:lnTo>
                    <a:pt x="0" y="19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50292" y="3674643"/>
              <a:ext cx="18863" cy="126343"/>
            </a:xfrm>
            <a:custGeom>
              <a:avLst/>
              <a:gdLst/>
              <a:ahLst/>
              <a:cxnLst/>
              <a:rect l="0" t="0" r="0" b="0"/>
              <a:pathLst>
                <a:path w="18863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1886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58626" y="359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01339" y="3600962"/>
              <a:ext cx="134973" cy="412340"/>
            </a:xfrm>
            <a:custGeom>
              <a:avLst/>
              <a:gdLst/>
              <a:ahLst/>
              <a:cxnLst/>
              <a:rect l="0" t="0" r="0" b="0"/>
              <a:pathLst>
                <a:path w="134973" h="412340">
                  <a:moveTo>
                    <a:pt x="4686" y="126323"/>
                  </a:moveTo>
                  <a:lnTo>
                    <a:pt x="11921" y="153879"/>
                  </a:lnTo>
                  <a:lnTo>
                    <a:pt x="17683" y="210102"/>
                  </a:lnTo>
                  <a:lnTo>
                    <a:pt x="24150" y="272203"/>
                  </a:lnTo>
                  <a:lnTo>
                    <a:pt x="30860" y="323445"/>
                  </a:lnTo>
                  <a:lnTo>
                    <a:pt x="43608" y="383587"/>
                  </a:lnTo>
                  <a:lnTo>
                    <a:pt x="51573" y="412339"/>
                  </a:lnTo>
                  <a:lnTo>
                    <a:pt x="51152" y="411757"/>
                  </a:lnTo>
                  <a:lnTo>
                    <a:pt x="35729" y="352160"/>
                  </a:lnTo>
                  <a:lnTo>
                    <a:pt x="25582" y="303592"/>
                  </a:lnTo>
                  <a:lnTo>
                    <a:pt x="11673" y="240368"/>
                  </a:lnTo>
                  <a:lnTo>
                    <a:pt x="0" y="182819"/>
                  </a:lnTo>
                  <a:lnTo>
                    <a:pt x="3414" y="126391"/>
                  </a:lnTo>
                  <a:lnTo>
                    <a:pt x="4434" y="70185"/>
                  </a:lnTo>
                  <a:lnTo>
                    <a:pt x="10200" y="33651"/>
                  </a:lnTo>
                  <a:lnTo>
                    <a:pt x="24907" y="6188"/>
                  </a:lnTo>
                  <a:lnTo>
                    <a:pt x="32204" y="1779"/>
                  </a:lnTo>
                  <a:lnTo>
                    <a:pt x="49672" y="0"/>
                  </a:lnTo>
                  <a:lnTo>
                    <a:pt x="79236" y="11165"/>
                  </a:lnTo>
                  <a:lnTo>
                    <a:pt x="104633" y="29291"/>
                  </a:lnTo>
                  <a:lnTo>
                    <a:pt x="121387" y="55069"/>
                  </a:lnTo>
                  <a:lnTo>
                    <a:pt x="133760" y="84933"/>
                  </a:lnTo>
                  <a:lnTo>
                    <a:pt x="134972" y="108708"/>
                  </a:lnTo>
                  <a:lnTo>
                    <a:pt x="133657" y="121599"/>
                  </a:lnTo>
                  <a:lnTo>
                    <a:pt x="129271" y="131362"/>
                  </a:lnTo>
                  <a:lnTo>
                    <a:pt x="115039" y="145331"/>
                  </a:lnTo>
                  <a:lnTo>
                    <a:pt x="87296" y="159771"/>
                  </a:lnTo>
                  <a:lnTo>
                    <a:pt x="46799" y="168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16652" y="3358788"/>
              <a:ext cx="10472" cy="410612"/>
            </a:xfrm>
            <a:custGeom>
              <a:avLst/>
              <a:gdLst/>
              <a:ahLst/>
              <a:cxnLst/>
              <a:rect l="0" t="0" r="0" b="0"/>
              <a:pathLst>
                <a:path w="10472" h="410612">
                  <a:moveTo>
                    <a:pt x="10471" y="0"/>
                  </a:moveTo>
                  <a:lnTo>
                    <a:pt x="2138" y="48930"/>
                  </a:lnTo>
                  <a:lnTo>
                    <a:pt x="593" y="96776"/>
                  </a:lnTo>
                  <a:lnTo>
                    <a:pt x="135" y="151117"/>
                  </a:lnTo>
                  <a:lnTo>
                    <a:pt x="0" y="208552"/>
                  </a:lnTo>
                  <a:lnTo>
                    <a:pt x="3079" y="259495"/>
                  </a:lnTo>
                  <a:lnTo>
                    <a:pt x="9011" y="318630"/>
                  </a:lnTo>
                  <a:lnTo>
                    <a:pt x="10183" y="373031"/>
                  </a:lnTo>
                  <a:lnTo>
                    <a:pt x="1047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79765" y="3632529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34329" y="60873"/>
                  </a:lnTo>
                  <a:lnTo>
                    <a:pt x="44503" y="76188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79765" y="3600943"/>
              <a:ext cx="147400" cy="452727"/>
            </a:xfrm>
            <a:custGeom>
              <a:avLst/>
              <a:gdLst/>
              <a:ahLst/>
              <a:cxnLst/>
              <a:rect l="0" t="0" r="0" b="0"/>
              <a:pathLst>
                <a:path w="147400" h="452727">
                  <a:moveTo>
                    <a:pt x="147399" y="0"/>
                  </a:moveTo>
                  <a:lnTo>
                    <a:pt x="131758" y="26386"/>
                  </a:lnTo>
                  <a:lnTo>
                    <a:pt x="106966" y="88902"/>
                  </a:lnTo>
                  <a:lnTo>
                    <a:pt x="81528" y="151355"/>
                  </a:lnTo>
                  <a:lnTo>
                    <a:pt x="64024" y="206846"/>
                  </a:lnTo>
                  <a:lnTo>
                    <a:pt x="45736" y="262722"/>
                  </a:lnTo>
                  <a:lnTo>
                    <a:pt x="31608" y="311469"/>
                  </a:lnTo>
                  <a:lnTo>
                    <a:pt x="17552" y="371141"/>
                  </a:lnTo>
                  <a:lnTo>
                    <a:pt x="3121" y="42751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76157" y="3411430"/>
              <a:ext cx="177717" cy="407246"/>
            </a:xfrm>
            <a:custGeom>
              <a:avLst/>
              <a:gdLst/>
              <a:ahLst/>
              <a:cxnLst/>
              <a:rect l="0" t="0" r="0" b="0"/>
              <a:pathLst>
                <a:path w="177717" h="407246">
                  <a:moveTo>
                    <a:pt x="19505" y="0"/>
                  </a:moveTo>
                  <a:lnTo>
                    <a:pt x="19505" y="54145"/>
                  </a:lnTo>
                  <a:lnTo>
                    <a:pt x="25094" y="109091"/>
                  </a:lnTo>
                  <a:lnTo>
                    <a:pt x="28570" y="156585"/>
                  </a:lnTo>
                  <a:lnTo>
                    <a:pt x="29600" y="207703"/>
                  </a:lnTo>
                  <a:lnTo>
                    <a:pt x="29905" y="259893"/>
                  </a:lnTo>
                  <a:lnTo>
                    <a:pt x="22772" y="321525"/>
                  </a:lnTo>
                  <a:lnTo>
                    <a:pt x="17031" y="378759"/>
                  </a:lnTo>
                  <a:lnTo>
                    <a:pt x="14346" y="392886"/>
                  </a:lnTo>
                  <a:lnTo>
                    <a:pt x="11386" y="398795"/>
                  </a:lnTo>
                  <a:lnTo>
                    <a:pt x="8243" y="399224"/>
                  </a:lnTo>
                  <a:lnTo>
                    <a:pt x="4978" y="396001"/>
                  </a:lnTo>
                  <a:lnTo>
                    <a:pt x="383" y="369108"/>
                  </a:lnTo>
                  <a:lnTo>
                    <a:pt x="0" y="310863"/>
                  </a:lnTo>
                  <a:lnTo>
                    <a:pt x="4207" y="281661"/>
                  </a:lnTo>
                  <a:lnTo>
                    <a:pt x="9306" y="270832"/>
                  </a:lnTo>
                  <a:lnTo>
                    <a:pt x="24330" y="255681"/>
                  </a:lnTo>
                  <a:lnTo>
                    <a:pt x="34420" y="252342"/>
                  </a:lnTo>
                  <a:lnTo>
                    <a:pt x="69808" y="253233"/>
                  </a:lnTo>
                  <a:lnTo>
                    <a:pt x="101870" y="262075"/>
                  </a:lnTo>
                  <a:lnTo>
                    <a:pt x="156120" y="299993"/>
                  </a:lnTo>
                  <a:lnTo>
                    <a:pt x="172250" y="318164"/>
                  </a:lnTo>
                  <a:lnTo>
                    <a:pt x="176317" y="327923"/>
                  </a:lnTo>
                  <a:lnTo>
                    <a:pt x="177716" y="348125"/>
                  </a:lnTo>
                  <a:lnTo>
                    <a:pt x="166338" y="379228"/>
                  </a:lnTo>
                  <a:lnTo>
                    <a:pt x="148325" y="393934"/>
                  </a:lnTo>
                  <a:lnTo>
                    <a:pt x="124721" y="403199"/>
                  </a:lnTo>
                  <a:lnTo>
                    <a:pt x="86295" y="407245"/>
                  </a:lnTo>
                  <a:lnTo>
                    <a:pt x="52163" y="400385"/>
                  </a:lnTo>
                  <a:lnTo>
                    <a:pt x="897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06232" y="3695700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35916" y="53875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85175" y="3664114"/>
              <a:ext cx="168457" cy="410612"/>
            </a:xfrm>
            <a:custGeom>
              <a:avLst/>
              <a:gdLst/>
              <a:ahLst/>
              <a:cxnLst/>
              <a:rect l="0" t="0" r="0" b="0"/>
              <a:pathLst>
                <a:path w="168457" h="410612">
                  <a:moveTo>
                    <a:pt x="168456" y="0"/>
                  </a:moveTo>
                  <a:lnTo>
                    <a:pt x="151645" y="19151"/>
                  </a:lnTo>
                  <a:lnTo>
                    <a:pt x="118958" y="78807"/>
                  </a:lnTo>
                  <a:lnTo>
                    <a:pt x="92344" y="132506"/>
                  </a:lnTo>
                  <a:lnTo>
                    <a:pt x="71489" y="184361"/>
                  </a:lnTo>
                  <a:lnTo>
                    <a:pt x="50776" y="239058"/>
                  </a:lnTo>
                  <a:lnTo>
                    <a:pt x="28682" y="300629"/>
                  </a:lnTo>
                  <a:lnTo>
                    <a:pt x="8525" y="36055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901071" y="3316674"/>
            <a:ext cx="5780146" cy="652618"/>
            <a:chOff x="3901071" y="3316674"/>
            <a:chExt cx="5780146" cy="652618"/>
          </a:xfrm>
        </p:grpSpPr>
        <p:sp>
          <p:nvSpPr>
            <p:cNvPr id="57" name="Freeform 56"/>
            <p:cNvSpPr/>
            <p:nvPr/>
          </p:nvSpPr>
          <p:spPr>
            <a:xfrm>
              <a:off x="4006484" y="3348259"/>
              <a:ext cx="31459" cy="473783"/>
            </a:xfrm>
            <a:custGeom>
              <a:avLst/>
              <a:gdLst/>
              <a:ahLst/>
              <a:cxnLst/>
              <a:rect l="0" t="0" r="0" b="0"/>
              <a:pathLst>
                <a:path w="31459" h="473783">
                  <a:moveTo>
                    <a:pt x="10401" y="0"/>
                  </a:moveTo>
                  <a:lnTo>
                    <a:pt x="2067" y="37478"/>
                  </a:lnTo>
                  <a:lnTo>
                    <a:pt x="306" y="88902"/>
                  </a:lnTo>
                  <a:lnTo>
                    <a:pt x="0" y="141375"/>
                  </a:lnTo>
                  <a:lnTo>
                    <a:pt x="7133" y="200281"/>
                  </a:lnTo>
                  <a:lnTo>
                    <a:pt x="9432" y="255875"/>
                  </a:lnTo>
                  <a:lnTo>
                    <a:pt x="11283" y="315631"/>
                  </a:lnTo>
                  <a:lnTo>
                    <a:pt x="18721" y="369731"/>
                  </a:lnTo>
                  <a:lnTo>
                    <a:pt x="28595" y="430526"/>
                  </a:lnTo>
                  <a:lnTo>
                    <a:pt x="31458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01071" y="3600943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6469" y="16789"/>
                  </a:lnTo>
                  <a:lnTo>
                    <a:pt x="137898" y="20214"/>
                  </a:lnTo>
                  <a:lnTo>
                    <a:pt x="75332" y="20891"/>
                  </a:lnTo>
                  <a:lnTo>
                    <a:pt x="19733" y="22194"/>
                  </a:lnTo>
                  <a:lnTo>
                    <a:pt x="13155" y="241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69223" y="3390373"/>
              <a:ext cx="163518" cy="410613"/>
            </a:xfrm>
            <a:custGeom>
              <a:avLst/>
              <a:gdLst/>
              <a:ahLst/>
              <a:cxnLst/>
              <a:rect l="0" t="0" r="0" b="0"/>
              <a:pathLst>
                <a:path w="163518" h="410613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6906" y="182531"/>
                  </a:lnTo>
                  <a:lnTo>
                    <a:pt x="23760" y="236967"/>
                  </a:lnTo>
                  <a:lnTo>
                    <a:pt x="31665" y="291694"/>
                  </a:lnTo>
                  <a:lnTo>
                    <a:pt x="34916" y="343751"/>
                  </a:lnTo>
                  <a:lnTo>
                    <a:pt x="33330" y="344981"/>
                  </a:lnTo>
                  <a:lnTo>
                    <a:pt x="31102" y="342291"/>
                  </a:lnTo>
                  <a:lnTo>
                    <a:pt x="27966" y="316149"/>
                  </a:lnTo>
                  <a:lnTo>
                    <a:pt x="32627" y="284357"/>
                  </a:lnTo>
                  <a:lnTo>
                    <a:pt x="37652" y="276139"/>
                  </a:lnTo>
                  <a:lnTo>
                    <a:pt x="52594" y="263888"/>
                  </a:lnTo>
                  <a:lnTo>
                    <a:pt x="74054" y="260783"/>
                  </a:lnTo>
                  <a:lnTo>
                    <a:pt x="96849" y="264472"/>
                  </a:lnTo>
                  <a:lnTo>
                    <a:pt x="114779" y="273911"/>
                  </a:lnTo>
                  <a:lnTo>
                    <a:pt x="127427" y="289024"/>
                  </a:lnTo>
                  <a:lnTo>
                    <a:pt x="152593" y="347858"/>
                  </a:lnTo>
                  <a:lnTo>
                    <a:pt x="160280" y="379150"/>
                  </a:lnTo>
                  <a:lnTo>
                    <a:pt x="16351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53797" y="3616059"/>
              <a:ext cx="126342" cy="176923"/>
            </a:xfrm>
            <a:custGeom>
              <a:avLst/>
              <a:gdLst/>
              <a:ahLst/>
              <a:cxnLst/>
              <a:rect l="0" t="0" r="0" b="0"/>
              <a:pathLst>
                <a:path w="126342" h="176923">
                  <a:moveTo>
                    <a:pt x="0" y="121755"/>
                  </a:moveTo>
                  <a:lnTo>
                    <a:pt x="59940" y="95391"/>
                  </a:lnTo>
                  <a:lnTo>
                    <a:pt x="100887" y="61856"/>
                  </a:lnTo>
                  <a:lnTo>
                    <a:pt x="116980" y="35377"/>
                  </a:lnTo>
                  <a:lnTo>
                    <a:pt x="117761" y="26735"/>
                  </a:lnTo>
                  <a:lnTo>
                    <a:pt x="112389" y="10894"/>
                  </a:lnTo>
                  <a:lnTo>
                    <a:pt x="105342" y="5733"/>
                  </a:lnTo>
                  <a:lnTo>
                    <a:pt x="85033" y="0"/>
                  </a:lnTo>
                  <a:lnTo>
                    <a:pt x="52881" y="2361"/>
                  </a:lnTo>
                  <a:lnTo>
                    <a:pt x="34811" y="13709"/>
                  </a:lnTo>
                  <a:lnTo>
                    <a:pt x="20151" y="30450"/>
                  </a:lnTo>
                  <a:lnTo>
                    <a:pt x="9735" y="49590"/>
                  </a:lnTo>
                  <a:lnTo>
                    <a:pt x="2884" y="91274"/>
                  </a:lnTo>
                  <a:lnTo>
                    <a:pt x="7520" y="114447"/>
                  </a:lnTo>
                  <a:lnTo>
                    <a:pt x="29561" y="153976"/>
                  </a:lnTo>
                  <a:lnTo>
                    <a:pt x="45893" y="168441"/>
                  </a:lnTo>
                  <a:lnTo>
                    <a:pt x="55162" y="173936"/>
                  </a:lnTo>
                  <a:lnTo>
                    <a:pt x="81058" y="176922"/>
                  </a:lnTo>
                  <a:lnTo>
                    <a:pt x="126341" y="174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64408" y="3569358"/>
              <a:ext cx="94758" cy="200240"/>
            </a:xfrm>
            <a:custGeom>
              <a:avLst/>
              <a:gdLst/>
              <a:ahLst/>
              <a:cxnLst/>
              <a:rect l="0" t="0" r="0" b="0"/>
              <a:pathLst>
                <a:path w="94758" h="200240">
                  <a:moveTo>
                    <a:pt x="0" y="31585"/>
                  </a:moveTo>
                  <a:lnTo>
                    <a:pt x="5589" y="93678"/>
                  </a:lnTo>
                  <a:lnTo>
                    <a:pt x="21331" y="147257"/>
                  </a:lnTo>
                  <a:lnTo>
                    <a:pt x="36301" y="200239"/>
                  </a:lnTo>
                  <a:lnTo>
                    <a:pt x="35899" y="200173"/>
                  </a:lnTo>
                  <a:lnTo>
                    <a:pt x="17184" y="146174"/>
                  </a:lnTo>
                  <a:lnTo>
                    <a:pt x="3072" y="91475"/>
                  </a:lnTo>
                  <a:lnTo>
                    <a:pt x="4030" y="54790"/>
                  </a:lnTo>
                  <a:lnTo>
                    <a:pt x="9980" y="33709"/>
                  </a:lnTo>
                  <a:lnTo>
                    <a:pt x="20423" y="16541"/>
                  </a:lnTo>
                  <a:lnTo>
                    <a:pt x="29993" y="11028"/>
                  </a:lnTo>
                  <a:lnTo>
                    <a:pt x="74901" y="217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04147" y="3555631"/>
              <a:ext cx="134847" cy="203241"/>
            </a:xfrm>
            <a:custGeom>
              <a:avLst/>
              <a:gdLst/>
              <a:ahLst/>
              <a:cxnLst/>
              <a:rect l="0" t="0" r="0" b="0"/>
              <a:pathLst>
                <a:path w="134847" h="203241">
                  <a:moveTo>
                    <a:pt x="39245" y="97955"/>
                  </a:moveTo>
                  <a:lnTo>
                    <a:pt x="93120" y="78827"/>
                  </a:lnTo>
                  <a:lnTo>
                    <a:pt x="113492" y="67616"/>
                  </a:lnTo>
                  <a:lnTo>
                    <a:pt x="128006" y="51716"/>
                  </a:lnTo>
                  <a:lnTo>
                    <a:pt x="133514" y="42562"/>
                  </a:lnTo>
                  <a:lnTo>
                    <a:pt x="134846" y="34120"/>
                  </a:lnTo>
                  <a:lnTo>
                    <a:pt x="133395" y="26152"/>
                  </a:lnTo>
                  <a:lnTo>
                    <a:pt x="130088" y="18501"/>
                  </a:lnTo>
                  <a:lnTo>
                    <a:pt x="117055" y="6880"/>
                  </a:lnTo>
                  <a:lnTo>
                    <a:pt x="108666" y="2143"/>
                  </a:lnTo>
                  <a:lnTo>
                    <a:pt x="89986" y="0"/>
                  </a:lnTo>
                  <a:lnTo>
                    <a:pt x="69986" y="4116"/>
                  </a:lnTo>
                  <a:lnTo>
                    <a:pt x="49398" y="13744"/>
                  </a:lnTo>
                  <a:lnTo>
                    <a:pt x="23666" y="37908"/>
                  </a:lnTo>
                  <a:lnTo>
                    <a:pt x="6814" y="67295"/>
                  </a:lnTo>
                  <a:lnTo>
                    <a:pt x="0" y="103818"/>
                  </a:lnTo>
                  <a:lnTo>
                    <a:pt x="4646" y="127467"/>
                  </a:lnTo>
                  <a:lnTo>
                    <a:pt x="20415" y="157392"/>
                  </a:lnTo>
                  <a:lnTo>
                    <a:pt x="34386" y="172334"/>
                  </a:lnTo>
                  <a:lnTo>
                    <a:pt x="82106" y="195386"/>
                  </a:lnTo>
                  <a:lnTo>
                    <a:pt x="112945" y="203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07925" y="3571553"/>
              <a:ext cx="140795" cy="180077"/>
            </a:xfrm>
            <a:custGeom>
              <a:avLst/>
              <a:gdLst/>
              <a:ahLst/>
              <a:cxnLst/>
              <a:rect l="0" t="0" r="0" b="0"/>
              <a:pathLst>
                <a:path w="140795" h="180077">
                  <a:moveTo>
                    <a:pt x="140794" y="8333"/>
                  </a:moveTo>
                  <a:lnTo>
                    <a:pt x="103316" y="0"/>
                  </a:lnTo>
                  <a:lnTo>
                    <a:pt x="79683" y="1120"/>
                  </a:lnTo>
                  <a:lnTo>
                    <a:pt x="47818" y="14904"/>
                  </a:lnTo>
                  <a:lnTo>
                    <a:pt x="30841" y="27242"/>
                  </a:lnTo>
                  <a:lnTo>
                    <a:pt x="13719" y="52930"/>
                  </a:lnTo>
                  <a:lnTo>
                    <a:pt x="1237" y="82768"/>
                  </a:lnTo>
                  <a:lnTo>
                    <a:pt x="0" y="103417"/>
                  </a:lnTo>
                  <a:lnTo>
                    <a:pt x="4519" y="123122"/>
                  </a:lnTo>
                  <a:lnTo>
                    <a:pt x="26485" y="154836"/>
                  </a:lnTo>
                  <a:lnTo>
                    <a:pt x="40857" y="168202"/>
                  </a:lnTo>
                  <a:lnTo>
                    <a:pt x="58942" y="178042"/>
                  </a:lnTo>
                  <a:lnTo>
                    <a:pt x="78679" y="180076"/>
                  </a:lnTo>
                  <a:lnTo>
                    <a:pt x="140794" y="17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64533" y="3653586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58616"/>
                  </a:lnTo>
                  <a:lnTo>
                    <a:pt x="3119" y="7596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54004" y="355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52463" y="3599548"/>
              <a:ext cx="134082" cy="369744"/>
            </a:xfrm>
            <a:custGeom>
              <a:avLst/>
              <a:gdLst/>
              <a:ahLst/>
              <a:cxnLst/>
              <a:rect l="0" t="0" r="0" b="0"/>
              <a:pathLst>
                <a:path w="134082" h="369744">
                  <a:moveTo>
                    <a:pt x="6826" y="85623"/>
                  </a:moveTo>
                  <a:lnTo>
                    <a:pt x="15159" y="134554"/>
                  </a:lnTo>
                  <a:lnTo>
                    <a:pt x="22943" y="182399"/>
                  </a:lnTo>
                  <a:lnTo>
                    <a:pt x="35356" y="245380"/>
                  </a:lnTo>
                  <a:lnTo>
                    <a:pt x="46213" y="301710"/>
                  </a:lnTo>
                  <a:lnTo>
                    <a:pt x="57492" y="364293"/>
                  </a:lnTo>
                  <a:lnTo>
                    <a:pt x="56980" y="369669"/>
                  </a:lnTo>
                  <a:lnTo>
                    <a:pt x="55470" y="369743"/>
                  </a:lnTo>
                  <a:lnTo>
                    <a:pt x="50672" y="359298"/>
                  </a:lnTo>
                  <a:lnTo>
                    <a:pt x="38060" y="311345"/>
                  </a:lnTo>
                  <a:lnTo>
                    <a:pt x="24304" y="251483"/>
                  </a:lnTo>
                  <a:lnTo>
                    <a:pt x="11491" y="193428"/>
                  </a:lnTo>
                  <a:lnTo>
                    <a:pt x="7039" y="143952"/>
                  </a:lnTo>
                  <a:lnTo>
                    <a:pt x="0" y="93417"/>
                  </a:lnTo>
                  <a:lnTo>
                    <a:pt x="148" y="36947"/>
                  </a:lnTo>
                  <a:lnTo>
                    <a:pt x="2374" y="25096"/>
                  </a:lnTo>
                  <a:lnTo>
                    <a:pt x="7367" y="16026"/>
                  </a:lnTo>
                  <a:lnTo>
                    <a:pt x="22274" y="2829"/>
                  </a:lnTo>
                  <a:lnTo>
                    <a:pt x="31163" y="11"/>
                  </a:lnTo>
                  <a:lnTo>
                    <a:pt x="50398" y="0"/>
                  </a:lnTo>
                  <a:lnTo>
                    <a:pt x="80957" y="6571"/>
                  </a:lnTo>
                  <a:lnTo>
                    <a:pt x="106650" y="21516"/>
                  </a:lnTo>
                  <a:lnTo>
                    <a:pt x="129080" y="46351"/>
                  </a:lnTo>
                  <a:lnTo>
                    <a:pt x="134081" y="68949"/>
                  </a:lnTo>
                  <a:lnTo>
                    <a:pt x="131234" y="93420"/>
                  </a:lnTo>
                  <a:lnTo>
                    <a:pt x="122169" y="115994"/>
                  </a:lnTo>
                  <a:lnTo>
                    <a:pt x="114137" y="123418"/>
                  </a:lnTo>
                  <a:lnTo>
                    <a:pt x="92734" y="131667"/>
                  </a:lnTo>
                  <a:lnTo>
                    <a:pt x="70744" y="132213"/>
                  </a:lnTo>
                  <a:lnTo>
                    <a:pt x="38411" y="127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27745" y="3495658"/>
              <a:ext cx="105286" cy="224533"/>
            </a:xfrm>
            <a:custGeom>
              <a:avLst/>
              <a:gdLst/>
              <a:ahLst/>
              <a:cxnLst/>
              <a:rect l="0" t="0" r="0" b="0"/>
              <a:pathLst>
                <a:path w="105286" h="224533">
                  <a:moveTo>
                    <a:pt x="0" y="42114"/>
                  </a:moveTo>
                  <a:lnTo>
                    <a:pt x="23719" y="86077"/>
                  </a:lnTo>
                  <a:lnTo>
                    <a:pt x="42003" y="145448"/>
                  </a:lnTo>
                  <a:lnTo>
                    <a:pt x="59646" y="199785"/>
                  </a:lnTo>
                  <a:lnTo>
                    <a:pt x="66674" y="220984"/>
                  </a:lnTo>
                  <a:lnTo>
                    <a:pt x="66676" y="224532"/>
                  </a:lnTo>
                  <a:lnTo>
                    <a:pt x="64338" y="223387"/>
                  </a:lnTo>
                  <a:lnTo>
                    <a:pt x="60439" y="219115"/>
                  </a:lnTo>
                  <a:lnTo>
                    <a:pt x="49363" y="190745"/>
                  </a:lnTo>
                  <a:lnTo>
                    <a:pt x="42376" y="133171"/>
                  </a:lnTo>
                  <a:lnTo>
                    <a:pt x="36472" y="96780"/>
                  </a:lnTo>
                  <a:lnTo>
                    <a:pt x="38826" y="74599"/>
                  </a:lnTo>
                  <a:lnTo>
                    <a:pt x="52318" y="42381"/>
                  </a:lnTo>
                  <a:lnTo>
                    <a:pt x="76723" y="1619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00494" y="3537772"/>
              <a:ext cx="140024" cy="171501"/>
            </a:xfrm>
            <a:custGeom>
              <a:avLst/>
              <a:gdLst/>
              <a:ahLst/>
              <a:cxnLst/>
              <a:rect l="0" t="0" r="0" b="0"/>
              <a:pathLst>
                <a:path w="140024" h="171501">
                  <a:moveTo>
                    <a:pt x="100992" y="0"/>
                  </a:moveTo>
                  <a:lnTo>
                    <a:pt x="48286" y="19128"/>
                  </a:lnTo>
                  <a:lnTo>
                    <a:pt x="24804" y="37773"/>
                  </a:lnTo>
                  <a:lnTo>
                    <a:pt x="10198" y="55392"/>
                  </a:lnTo>
                  <a:lnTo>
                    <a:pt x="2147" y="78041"/>
                  </a:lnTo>
                  <a:lnTo>
                    <a:pt x="0" y="90632"/>
                  </a:lnTo>
                  <a:lnTo>
                    <a:pt x="3854" y="113981"/>
                  </a:lnTo>
                  <a:lnTo>
                    <a:pt x="14535" y="134886"/>
                  </a:lnTo>
                  <a:lnTo>
                    <a:pt x="30981" y="151976"/>
                  </a:lnTo>
                  <a:lnTo>
                    <a:pt x="59971" y="169162"/>
                  </a:lnTo>
                  <a:lnTo>
                    <a:pt x="80421" y="171500"/>
                  </a:lnTo>
                  <a:lnTo>
                    <a:pt x="100038" y="167469"/>
                  </a:lnTo>
                  <a:lnTo>
                    <a:pt x="116555" y="157879"/>
                  </a:lnTo>
                  <a:lnTo>
                    <a:pt x="128576" y="139578"/>
                  </a:lnTo>
                  <a:lnTo>
                    <a:pt x="136649" y="114677"/>
                  </a:lnTo>
                  <a:lnTo>
                    <a:pt x="140023" y="70113"/>
                  </a:lnTo>
                  <a:lnTo>
                    <a:pt x="136666" y="45199"/>
                  </a:lnTo>
                  <a:lnTo>
                    <a:pt x="128156" y="25548"/>
                  </a:lnTo>
                  <a:lnTo>
                    <a:pt x="1115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90475" y="3523118"/>
              <a:ext cx="153167" cy="169797"/>
            </a:xfrm>
            <a:custGeom>
              <a:avLst/>
              <a:gdLst/>
              <a:ahLst/>
              <a:cxnLst/>
              <a:rect l="0" t="0" r="0" b="0"/>
              <a:pathLst>
                <a:path w="153167" h="169797">
                  <a:moveTo>
                    <a:pt x="142638" y="14654"/>
                  </a:moveTo>
                  <a:lnTo>
                    <a:pt x="98675" y="0"/>
                  </a:lnTo>
                  <a:lnTo>
                    <a:pt x="78645" y="2682"/>
                  </a:lnTo>
                  <a:lnTo>
                    <a:pt x="58044" y="12842"/>
                  </a:lnTo>
                  <a:lnTo>
                    <a:pt x="19343" y="47961"/>
                  </a:lnTo>
                  <a:lnTo>
                    <a:pt x="11309" y="57916"/>
                  </a:lnTo>
                  <a:lnTo>
                    <a:pt x="2381" y="81455"/>
                  </a:lnTo>
                  <a:lnTo>
                    <a:pt x="0" y="94283"/>
                  </a:lnTo>
                  <a:lnTo>
                    <a:pt x="3594" y="114775"/>
                  </a:lnTo>
                  <a:lnTo>
                    <a:pt x="18772" y="139466"/>
                  </a:lnTo>
                  <a:lnTo>
                    <a:pt x="32604" y="153184"/>
                  </a:lnTo>
                  <a:lnTo>
                    <a:pt x="50450" y="163181"/>
                  </a:lnTo>
                  <a:lnTo>
                    <a:pt x="85817" y="169796"/>
                  </a:lnTo>
                  <a:lnTo>
                    <a:pt x="135848" y="163881"/>
                  </a:lnTo>
                  <a:lnTo>
                    <a:pt x="153166" y="162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31028" y="3524273"/>
              <a:ext cx="217941" cy="150371"/>
            </a:xfrm>
            <a:custGeom>
              <a:avLst/>
              <a:gdLst/>
              <a:ahLst/>
              <a:cxnLst/>
              <a:rect l="0" t="0" r="0" b="0"/>
              <a:pathLst>
                <a:path w="217941" h="150371">
                  <a:moveTo>
                    <a:pt x="112655" y="97727"/>
                  </a:moveTo>
                  <a:lnTo>
                    <a:pt x="123833" y="80959"/>
                  </a:lnTo>
                  <a:lnTo>
                    <a:pt x="126201" y="60249"/>
                  </a:lnTo>
                  <a:lnTo>
                    <a:pt x="122184" y="37786"/>
                  </a:lnTo>
                  <a:lnTo>
                    <a:pt x="112601" y="20004"/>
                  </a:lnTo>
                  <a:lnTo>
                    <a:pt x="97423" y="7421"/>
                  </a:lnTo>
                  <a:lnTo>
                    <a:pt x="88463" y="2428"/>
                  </a:lnTo>
                  <a:lnTo>
                    <a:pt x="66028" y="0"/>
                  </a:lnTo>
                  <a:lnTo>
                    <a:pt x="42799" y="3990"/>
                  </a:lnTo>
                  <a:lnTo>
                    <a:pt x="24676" y="13562"/>
                  </a:lnTo>
                  <a:lnTo>
                    <a:pt x="11942" y="28735"/>
                  </a:lnTo>
                  <a:lnTo>
                    <a:pt x="3553" y="48346"/>
                  </a:lnTo>
                  <a:lnTo>
                    <a:pt x="0" y="84526"/>
                  </a:lnTo>
                  <a:lnTo>
                    <a:pt x="3315" y="107068"/>
                  </a:lnTo>
                  <a:lnTo>
                    <a:pt x="11806" y="125665"/>
                  </a:lnTo>
                  <a:lnTo>
                    <a:pt x="17346" y="133900"/>
                  </a:lnTo>
                  <a:lnTo>
                    <a:pt x="25719" y="138220"/>
                  </a:lnTo>
                  <a:lnTo>
                    <a:pt x="47501" y="139901"/>
                  </a:lnTo>
                  <a:lnTo>
                    <a:pt x="66540" y="133628"/>
                  </a:lnTo>
                  <a:lnTo>
                    <a:pt x="74892" y="128680"/>
                  </a:lnTo>
                  <a:lnTo>
                    <a:pt x="87292" y="113824"/>
                  </a:lnTo>
                  <a:lnTo>
                    <a:pt x="106239" y="72507"/>
                  </a:lnTo>
                  <a:lnTo>
                    <a:pt x="105034" y="84795"/>
                  </a:lnTo>
                  <a:lnTo>
                    <a:pt x="108488" y="101338"/>
                  </a:lnTo>
                  <a:lnTo>
                    <a:pt x="122598" y="124793"/>
                  </a:lnTo>
                  <a:lnTo>
                    <a:pt x="141250" y="136273"/>
                  </a:lnTo>
                  <a:lnTo>
                    <a:pt x="165138" y="144104"/>
                  </a:lnTo>
                  <a:lnTo>
                    <a:pt x="217940" y="150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01610" y="3316674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3120" y="57264"/>
                  </a:lnTo>
                  <a:lnTo>
                    <a:pt x="14655" y="112567"/>
                  </a:lnTo>
                  <a:lnTo>
                    <a:pt x="24749" y="163205"/>
                  </a:lnTo>
                  <a:lnTo>
                    <a:pt x="35149" y="222662"/>
                  </a:lnTo>
                  <a:lnTo>
                    <a:pt x="40050" y="279143"/>
                  </a:lnTo>
                  <a:lnTo>
                    <a:pt x="41706" y="338716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40517" y="3566339"/>
              <a:ext cx="237988" cy="178423"/>
            </a:xfrm>
            <a:custGeom>
              <a:avLst/>
              <a:gdLst/>
              <a:ahLst/>
              <a:cxnLst/>
              <a:rect l="0" t="0" r="0" b="0"/>
              <a:pathLst>
                <a:path w="237988" h="178423">
                  <a:moveTo>
                    <a:pt x="140160" y="13547"/>
                  </a:moveTo>
                  <a:lnTo>
                    <a:pt x="123392" y="2369"/>
                  </a:lnTo>
                  <a:lnTo>
                    <a:pt x="105802" y="0"/>
                  </a:lnTo>
                  <a:lnTo>
                    <a:pt x="65913" y="8011"/>
                  </a:lnTo>
                  <a:lnTo>
                    <a:pt x="40303" y="23085"/>
                  </a:lnTo>
                  <a:lnTo>
                    <a:pt x="17896" y="42370"/>
                  </a:lnTo>
                  <a:lnTo>
                    <a:pt x="2029" y="68491"/>
                  </a:lnTo>
                  <a:lnTo>
                    <a:pt x="0" y="94508"/>
                  </a:lnTo>
                  <a:lnTo>
                    <a:pt x="1097" y="109635"/>
                  </a:lnTo>
                  <a:lnTo>
                    <a:pt x="11674" y="132682"/>
                  </a:lnTo>
                  <a:lnTo>
                    <a:pt x="28073" y="149554"/>
                  </a:lnTo>
                  <a:lnTo>
                    <a:pt x="58206" y="165630"/>
                  </a:lnTo>
                  <a:lnTo>
                    <a:pt x="109717" y="178422"/>
                  </a:lnTo>
                  <a:lnTo>
                    <a:pt x="135989" y="178072"/>
                  </a:lnTo>
                  <a:lnTo>
                    <a:pt x="181451" y="158783"/>
                  </a:lnTo>
                  <a:lnTo>
                    <a:pt x="218636" y="132443"/>
                  </a:lnTo>
                  <a:lnTo>
                    <a:pt x="235682" y="106098"/>
                  </a:lnTo>
                  <a:lnTo>
                    <a:pt x="237987" y="86266"/>
                  </a:lnTo>
                  <a:lnTo>
                    <a:pt x="233941" y="66924"/>
                  </a:lnTo>
                  <a:lnTo>
                    <a:pt x="224344" y="50528"/>
                  </a:lnTo>
                  <a:lnTo>
                    <a:pt x="217340" y="45220"/>
                  </a:lnTo>
                  <a:lnTo>
                    <a:pt x="182275" y="34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70753" y="3339637"/>
              <a:ext cx="120495" cy="408706"/>
            </a:xfrm>
            <a:custGeom>
              <a:avLst/>
              <a:gdLst/>
              <a:ahLst/>
              <a:cxnLst/>
              <a:rect l="0" t="0" r="0" b="0"/>
              <a:pathLst>
                <a:path w="120495" h="408706">
                  <a:moveTo>
                    <a:pt x="78381" y="408705"/>
                  </a:moveTo>
                  <a:lnTo>
                    <a:pt x="63726" y="355678"/>
                  </a:lnTo>
                  <a:lnTo>
                    <a:pt x="57418" y="298232"/>
                  </a:lnTo>
                  <a:lnTo>
                    <a:pt x="46121" y="240611"/>
                  </a:lnTo>
                  <a:lnTo>
                    <a:pt x="32624" y="178580"/>
                  </a:lnTo>
                  <a:lnTo>
                    <a:pt x="18693" y="118406"/>
                  </a:lnTo>
                  <a:lnTo>
                    <a:pt x="4675" y="64580"/>
                  </a:lnTo>
                  <a:lnTo>
                    <a:pt x="0" y="41681"/>
                  </a:lnTo>
                  <a:lnTo>
                    <a:pt x="1820" y="19806"/>
                  </a:lnTo>
                  <a:lnTo>
                    <a:pt x="7453" y="12568"/>
                  </a:lnTo>
                  <a:lnTo>
                    <a:pt x="26190" y="4527"/>
                  </a:lnTo>
                  <a:lnTo>
                    <a:pt x="63047" y="0"/>
                  </a:lnTo>
                  <a:lnTo>
                    <a:pt x="120494" y="8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33320" y="352724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15236" y="7409"/>
                  </a:lnTo>
                  <a:lnTo>
                    <a:pt x="54690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22916" y="3358788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1463" y="58616"/>
                  </a:lnTo>
                  <a:lnTo>
                    <a:pt x="433" y="104585"/>
                  </a:lnTo>
                  <a:lnTo>
                    <a:pt x="128" y="160839"/>
                  </a:lnTo>
                  <a:lnTo>
                    <a:pt x="5627" y="216372"/>
                  </a:lnTo>
                  <a:lnTo>
                    <a:pt x="3487" y="269870"/>
                  </a:lnTo>
                  <a:lnTo>
                    <a:pt x="688" y="331944"/>
                  </a:lnTo>
                  <a:lnTo>
                    <a:pt x="135" y="38926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75517" y="3600943"/>
              <a:ext cx="263214" cy="9371"/>
            </a:xfrm>
            <a:custGeom>
              <a:avLst/>
              <a:gdLst/>
              <a:ahLst/>
              <a:cxnLst/>
              <a:rect l="0" t="0" r="0" b="0"/>
              <a:pathLst>
                <a:path w="263214" h="9371">
                  <a:moveTo>
                    <a:pt x="263213" y="0"/>
                  </a:moveTo>
                  <a:lnTo>
                    <a:pt x="220521" y="3119"/>
                  </a:lnTo>
                  <a:lnTo>
                    <a:pt x="199785" y="6066"/>
                  </a:lnTo>
                  <a:lnTo>
                    <a:pt x="154757" y="4664"/>
                  </a:lnTo>
                  <a:lnTo>
                    <a:pt x="101150" y="9370"/>
                  </a:lnTo>
                  <a:lnTo>
                    <a:pt x="39836" y="20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859786" y="3369316"/>
              <a:ext cx="200043" cy="452727"/>
            </a:xfrm>
            <a:custGeom>
              <a:avLst/>
              <a:gdLst/>
              <a:ahLst/>
              <a:cxnLst/>
              <a:rect l="0" t="0" r="0" b="0"/>
              <a:pathLst>
                <a:path w="200043" h="452727">
                  <a:moveTo>
                    <a:pt x="0" y="0"/>
                  </a:moveTo>
                  <a:lnTo>
                    <a:pt x="11453" y="48931"/>
                  </a:lnTo>
                  <a:lnTo>
                    <a:pt x="21332" y="96777"/>
                  </a:lnTo>
                  <a:lnTo>
                    <a:pt x="31667" y="151117"/>
                  </a:lnTo>
                  <a:lnTo>
                    <a:pt x="42138" y="211672"/>
                  </a:lnTo>
                  <a:lnTo>
                    <a:pt x="49531" y="270948"/>
                  </a:lnTo>
                  <a:lnTo>
                    <a:pt x="46439" y="332201"/>
                  </a:lnTo>
                  <a:lnTo>
                    <a:pt x="43395" y="378280"/>
                  </a:lnTo>
                  <a:lnTo>
                    <a:pt x="44138" y="383208"/>
                  </a:lnTo>
                  <a:lnTo>
                    <a:pt x="45803" y="380645"/>
                  </a:lnTo>
                  <a:lnTo>
                    <a:pt x="60147" y="327333"/>
                  </a:lnTo>
                  <a:lnTo>
                    <a:pt x="66896" y="300680"/>
                  </a:lnTo>
                  <a:lnTo>
                    <a:pt x="72673" y="290531"/>
                  </a:lnTo>
                  <a:lnTo>
                    <a:pt x="88452" y="276134"/>
                  </a:lnTo>
                  <a:lnTo>
                    <a:pt x="97573" y="272997"/>
                  </a:lnTo>
                  <a:lnTo>
                    <a:pt x="117065" y="272631"/>
                  </a:lnTo>
                  <a:lnTo>
                    <a:pt x="124837" y="276511"/>
                  </a:lnTo>
                  <a:lnTo>
                    <a:pt x="162076" y="321485"/>
                  </a:lnTo>
                  <a:lnTo>
                    <a:pt x="191028" y="378150"/>
                  </a:lnTo>
                  <a:lnTo>
                    <a:pt x="198855" y="433647"/>
                  </a:lnTo>
                  <a:lnTo>
                    <a:pt x="200042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084092" y="3584606"/>
              <a:ext cx="154721" cy="223516"/>
            </a:xfrm>
            <a:custGeom>
              <a:avLst/>
              <a:gdLst/>
              <a:ahLst/>
              <a:cxnLst/>
              <a:rect l="0" t="0" r="0" b="0"/>
              <a:pathLst>
                <a:path w="154721" h="223516">
                  <a:moveTo>
                    <a:pt x="7321" y="153207"/>
                  </a:moveTo>
                  <a:lnTo>
                    <a:pt x="51284" y="132964"/>
                  </a:lnTo>
                  <a:lnTo>
                    <a:pt x="112520" y="85199"/>
                  </a:lnTo>
                  <a:lnTo>
                    <a:pt x="128556" y="66830"/>
                  </a:lnTo>
                  <a:lnTo>
                    <a:pt x="132598" y="57018"/>
                  </a:lnTo>
                  <a:lnTo>
                    <a:pt x="133969" y="36757"/>
                  </a:lnTo>
                  <a:lnTo>
                    <a:pt x="130358" y="27610"/>
                  </a:lnTo>
                  <a:lnTo>
                    <a:pt x="116986" y="11209"/>
                  </a:lnTo>
                  <a:lnTo>
                    <a:pt x="96225" y="2359"/>
                  </a:lnTo>
                  <a:lnTo>
                    <a:pt x="84138" y="0"/>
                  </a:lnTo>
                  <a:lnTo>
                    <a:pt x="73741" y="766"/>
                  </a:lnTo>
                  <a:lnTo>
                    <a:pt x="46758" y="13023"/>
                  </a:lnTo>
                  <a:lnTo>
                    <a:pt x="27188" y="25003"/>
                  </a:lnTo>
                  <a:lnTo>
                    <a:pt x="13031" y="41245"/>
                  </a:lnTo>
                  <a:lnTo>
                    <a:pt x="7618" y="50490"/>
                  </a:lnTo>
                  <a:lnTo>
                    <a:pt x="0" y="91447"/>
                  </a:lnTo>
                  <a:lnTo>
                    <a:pt x="5832" y="140878"/>
                  </a:lnTo>
                  <a:lnTo>
                    <a:pt x="21369" y="184437"/>
                  </a:lnTo>
                  <a:lnTo>
                    <a:pt x="27215" y="195084"/>
                  </a:lnTo>
                  <a:lnTo>
                    <a:pt x="43069" y="210034"/>
                  </a:lnTo>
                  <a:lnTo>
                    <a:pt x="62983" y="219408"/>
                  </a:lnTo>
                  <a:lnTo>
                    <a:pt x="99333" y="223515"/>
                  </a:lnTo>
                  <a:lnTo>
                    <a:pt x="154720" y="216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62059" y="3368719"/>
              <a:ext cx="187365" cy="439868"/>
            </a:xfrm>
            <a:custGeom>
              <a:avLst/>
              <a:gdLst/>
              <a:ahLst/>
              <a:cxnLst/>
              <a:rect l="0" t="0" r="0" b="0"/>
              <a:pathLst>
                <a:path w="187365" h="439868">
                  <a:moveTo>
                    <a:pt x="145251" y="284867"/>
                  </a:moveTo>
                  <a:lnTo>
                    <a:pt x="125007" y="240904"/>
                  </a:lnTo>
                  <a:lnTo>
                    <a:pt x="109347" y="227113"/>
                  </a:lnTo>
                  <a:lnTo>
                    <a:pt x="100257" y="221798"/>
                  </a:lnTo>
                  <a:lnTo>
                    <a:pt x="90689" y="220594"/>
                  </a:lnTo>
                  <a:lnTo>
                    <a:pt x="70698" y="225495"/>
                  </a:lnTo>
                  <a:lnTo>
                    <a:pt x="45302" y="241409"/>
                  </a:lnTo>
                  <a:lnTo>
                    <a:pt x="33369" y="257363"/>
                  </a:lnTo>
                  <a:lnTo>
                    <a:pt x="8726" y="319930"/>
                  </a:lnTo>
                  <a:lnTo>
                    <a:pt x="0" y="373291"/>
                  </a:lnTo>
                  <a:lnTo>
                    <a:pt x="4077" y="409332"/>
                  </a:lnTo>
                  <a:lnTo>
                    <a:pt x="12707" y="428312"/>
                  </a:lnTo>
                  <a:lnTo>
                    <a:pt x="18283" y="436649"/>
                  </a:lnTo>
                  <a:lnTo>
                    <a:pt x="26680" y="439867"/>
                  </a:lnTo>
                  <a:lnTo>
                    <a:pt x="48489" y="437204"/>
                  </a:lnTo>
                  <a:lnTo>
                    <a:pt x="67541" y="425102"/>
                  </a:lnTo>
                  <a:lnTo>
                    <a:pt x="91420" y="395438"/>
                  </a:lnTo>
                  <a:lnTo>
                    <a:pt x="114860" y="343493"/>
                  </a:lnTo>
                  <a:lnTo>
                    <a:pt x="142751" y="282535"/>
                  </a:lnTo>
                  <a:lnTo>
                    <a:pt x="151919" y="238942"/>
                  </a:lnTo>
                  <a:lnTo>
                    <a:pt x="160606" y="182989"/>
                  </a:lnTo>
                  <a:lnTo>
                    <a:pt x="165181" y="121329"/>
                  </a:lnTo>
                  <a:lnTo>
                    <a:pt x="165974" y="71335"/>
                  </a:lnTo>
                  <a:lnTo>
                    <a:pt x="163123" y="15047"/>
                  </a:lnTo>
                  <a:lnTo>
                    <a:pt x="160675" y="3211"/>
                  </a:lnTo>
                  <a:lnTo>
                    <a:pt x="159042" y="0"/>
                  </a:lnTo>
                  <a:lnTo>
                    <a:pt x="157955" y="2539"/>
                  </a:lnTo>
                  <a:lnTo>
                    <a:pt x="148830" y="53929"/>
                  </a:lnTo>
                  <a:lnTo>
                    <a:pt x="146312" y="101147"/>
                  </a:lnTo>
                  <a:lnTo>
                    <a:pt x="145565" y="152182"/>
                  </a:lnTo>
                  <a:lnTo>
                    <a:pt x="146514" y="203179"/>
                  </a:lnTo>
                  <a:lnTo>
                    <a:pt x="156722" y="262925"/>
                  </a:lnTo>
                  <a:lnTo>
                    <a:pt x="173451" y="325477"/>
                  </a:lnTo>
                  <a:lnTo>
                    <a:pt x="187364" y="369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02066" y="365358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529" y="48931"/>
                  </a:lnTo>
                  <a:lnTo>
                    <a:pt x="4939" y="10247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702066" y="349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765237" y="3579886"/>
              <a:ext cx="136871" cy="195926"/>
            </a:xfrm>
            <a:custGeom>
              <a:avLst/>
              <a:gdLst/>
              <a:ahLst/>
              <a:cxnLst/>
              <a:rect l="0" t="0" r="0" b="0"/>
              <a:pathLst>
                <a:path w="136871" h="195926">
                  <a:moveTo>
                    <a:pt x="0" y="0"/>
                  </a:moveTo>
                  <a:lnTo>
                    <a:pt x="19128" y="62280"/>
                  </a:lnTo>
                  <a:lnTo>
                    <a:pt x="43119" y="116331"/>
                  </a:lnTo>
                  <a:lnTo>
                    <a:pt x="70106" y="176497"/>
                  </a:lnTo>
                  <a:lnTo>
                    <a:pt x="82241" y="193866"/>
                  </a:lnTo>
                  <a:lnTo>
                    <a:pt x="87583" y="195925"/>
                  </a:lnTo>
                  <a:lnTo>
                    <a:pt x="92314" y="193788"/>
                  </a:lnTo>
                  <a:lnTo>
                    <a:pt x="96638" y="188853"/>
                  </a:lnTo>
                  <a:lnTo>
                    <a:pt x="101442" y="170892"/>
                  </a:lnTo>
                  <a:lnTo>
                    <a:pt x="113185" y="116134"/>
                  </a:lnTo>
                  <a:lnTo>
                    <a:pt x="124379" y="5762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990798" y="3622000"/>
              <a:ext cx="16595" cy="168457"/>
            </a:xfrm>
            <a:custGeom>
              <a:avLst/>
              <a:gdLst/>
              <a:ahLst/>
              <a:cxnLst/>
              <a:rect l="0" t="0" r="0" b="0"/>
              <a:pathLst>
                <a:path w="16595" h="168457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4263" y="150403"/>
                  </a:lnTo>
                  <a:lnTo>
                    <a:pt x="1659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07392" y="34956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112070" y="3548301"/>
              <a:ext cx="143220" cy="218163"/>
            </a:xfrm>
            <a:custGeom>
              <a:avLst/>
              <a:gdLst/>
              <a:ahLst/>
              <a:cxnLst/>
              <a:rect l="0" t="0" r="0" b="0"/>
              <a:pathLst>
                <a:path w="143220" h="218163">
                  <a:moveTo>
                    <a:pt x="105892" y="0"/>
                  </a:moveTo>
                  <a:lnTo>
                    <a:pt x="63200" y="3119"/>
                  </a:lnTo>
                  <a:lnTo>
                    <a:pt x="43634" y="9575"/>
                  </a:lnTo>
                  <a:lnTo>
                    <a:pt x="4699" y="39403"/>
                  </a:lnTo>
                  <a:lnTo>
                    <a:pt x="996" y="47326"/>
                  </a:lnTo>
                  <a:lnTo>
                    <a:pt x="0" y="65487"/>
                  </a:lnTo>
                  <a:lnTo>
                    <a:pt x="6576" y="82138"/>
                  </a:lnTo>
                  <a:lnTo>
                    <a:pt x="11606" y="89853"/>
                  </a:lnTo>
                  <a:lnTo>
                    <a:pt x="19638" y="94997"/>
                  </a:lnTo>
                  <a:lnTo>
                    <a:pt x="73809" y="109519"/>
                  </a:lnTo>
                  <a:lnTo>
                    <a:pt x="115153" y="124146"/>
                  </a:lnTo>
                  <a:lnTo>
                    <a:pt x="131846" y="135504"/>
                  </a:lnTo>
                  <a:lnTo>
                    <a:pt x="137232" y="144148"/>
                  </a:lnTo>
                  <a:lnTo>
                    <a:pt x="143219" y="166231"/>
                  </a:lnTo>
                  <a:lnTo>
                    <a:pt x="141305" y="176332"/>
                  </a:lnTo>
                  <a:lnTo>
                    <a:pt x="129820" y="193793"/>
                  </a:lnTo>
                  <a:lnTo>
                    <a:pt x="103624" y="211188"/>
                  </a:lnTo>
                  <a:lnTo>
                    <a:pt x="68046" y="218162"/>
                  </a:lnTo>
                  <a:lnTo>
                    <a:pt x="17937" y="212378"/>
                  </a:lnTo>
                  <a:lnTo>
                    <a:pt x="60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286080" y="3584177"/>
              <a:ext cx="176037" cy="166666"/>
            </a:xfrm>
            <a:custGeom>
              <a:avLst/>
              <a:gdLst/>
              <a:ahLst/>
              <a:cxnLst/>
              <a:rect l="0" t="0" r="0" b="0"/>
              <a:pathLst>
                <a:path w="176037" h="166666">
                  <a:moveTo>
                    <a:pt x="121396" y="16766"/>
                  </a:moveTo>
                  <a:lnTo>
                    <a:pt x="110217" y="5587"/>
                  </a:lnTo>
                  <a:lnTo>
                    <a:pt x="89132" y="99"/>
                  </a:lnTo>
                  <a:lnTo>
                    <a:pt x="62602" y="0"/>
                  </a:lnTo>
                  <a:lnTo>
                    <a:pt x="39113" y="7754"/>
                  </a:lnTo>
                  <a:lnTo>
                    <a:pt x="20096" y="25239"/>
                  </a:lnTo>
                  <a:lnTo>
                    <a:pt x="6183" y="48608"/>
                  </a:lnTo>
                  <a:lnTo>
                    <a:pt x="0" y="74591"/>
                  </a:lnTo>
                  <a:lnTo>
                    <a:pt x="2108" y="115528"/>
                  </a:lnTo>
                  <a:lnTo>
                    <a:pt x="10278" y="137089"/>
                  </a:lnTo>
                  <a:lnTo>
                    <a:pt x="15732" y="146114"/>
                  </a:lnTo>
                  <a:lnTo>
                    <a:pt x="34269" y="159262"/>
                  </a:lnTo>
                  <a:lnTo>
                    <a:pt x="56936" y="166665"/>
                  </a:lnTo>
                  <a:lnTo>
                    <a:pt x="89428" y="164256"/>
                  </a:lnTo>
                  <a:lnTo>
                    <a:pt x="120113" y="154963"/>
                  </a:lnTo>
                  <a:lnTo>
                    <a:pt x="144542" y="136742"/>
                  </a:lnTo>
                  <a:lnTo>
                    <a:pt x="165429" y="109636"/>
                  </a:lnTo>
                  <a:lnTo>
                    <a:pt x="175281" y="89627"/>
                  </a:lnTo>
                  <a:lnTo>
                    <a:pt x="176036" y="79378"/>
                  </a:lnTo>
                  <a:lnTo>
                    <a:pt x="170636" y="58632"/>
                  </a:lnTo>
                  <a:lnTo>
                    <a:pt x="154443" y="32810"/>
                  </a:lnTo>
                  <a:lnTo>
                    <a:pt x="138423" y="20777"/>
                  </a:lnTo>
                  <a:lnTo>
                    <a:pt x="110867" y="6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523289" y="3590414"/>
              <a:ext cx="157928" cy="216052"/>
            </a:xfrm>
            <a:custGeom>
              <a:avLst/>
              <a:gdLst/>
              <a:ahLst/>
              <a:cxnLst/>
              <a:rect l="0" t="0" r="0" b="0"/>
              <a:pathLst>
                <a:path w="157928" h="216052">
                  <a:moveTo>
                    <a:pt x="0" y="73700"/>
                  </a:moveTo>
                  <a:lnTo>
                    <a:pt x="17958" y="127575"/>
                  </a:lnTo>
                  <a:lnTo>
                    <a:pt x="39811" y="189621"/>
                  </a:lnTo>
                  <a:lnTo>
                    <a:pt x="52870" y="215282"/>
                  </a:lnTo>
                  <a:lnTo>
                    <a:pt x="51625" y="216051"/>
                  </a:lnTo>
                  <a:lnTo>
                    <a:pt x="48454" y="214224"/>
                  </a:lnTo>
                  <a:lnTo>
                    <a:pt x="44932" y="199716"/>
                  </a:lnTo>
                  <a:lnTo>
                    <a:pt x="37082" y="157864"/>
                  </a:lnTo>
                  <a:lnTo>
                    <a:pt x="15643" y="102157"/>
                  </a:lnTo>
                  <a:lnTo>
                    <a:pt x="13938" y="89162"/>
                  </a:lnTo>
                  <a:lnTo>
                    <a:pt x="21402" y="65364"/>
                  </a:lnTo>
                  <a:lnTo>
                    <a:pt x="36418" y="44259"/>
                  </a:lnTo>
                  <a:lnTo>
                    <a:pt x="64603" y="20393"/>
                  </a:lnTo>
                  <a:lnTo>
                    <a:pt x="84864" y="9844"/>
                  </a:lnTo>
                  <a:lnTo>
                    <a:pt x="144262" y="129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603357" y="137508"/>
            <a:ext cx="2110397" cy="967985"/>
            <a:chOff x="2603357" y="137508"/>
            <a:chExt cx="2110397" cy="967985"/>
          </a:xfrm>
        </p:grpSpPr>
        <p:sp>
          <p:nvSpPr>
            <p:cNvPr id="89" name="Freeform 88"/>
            <p:cNvSpPr/>
            <p:nvPr/>
          </p:nvSpPr>
          <p:spPr>
            <a:xfrm>
              <a:off x="2603357" y="137508"/>
              <a:ext cx="659321" cy="764724"/>
            </a:xfrm>
            <a:custGeom>
              <a:avLst/>
              <a:gdLst/>
              <a:ahLst/>
              <a:cxnLst/>
              <a:rect l="0" t="0" r="0" b="0"/>
              <a:pathLst>
                <a:path w="659321" h="764724">
                  <a:moveTo>
                    <a:pt x="407793" y="41476"/>
                  </a:moveTo>
                  <a:lnTo>
                    <a:pt x="349176" y="17757"/>
                  </a:lnTo>
                  <a:lnTo>
                    <a:pt x="286340" y="2593"/>
                  </a:lnTo>
                  <a:lnTo>
                    <a:pt x="226265" y="0"/>
                  </a:lnTo>
                  <a:lnTo>
                    <a:pt x="177882" y="5140"/>
                  </a:lnTo>
                  <a:lnTo>
                    <a:pt x="126501" y="19661"/>
                  </a:lnTo>
                  <a:lnTo>
                    <a:pt x="79822" y="44371"/>
                  </a:lnTo>
                  <a:lnTo>
                    <a:pt x="38939" y="84162"/>
                  </a:lnTo>
                  <a:lnTo>
                    <a:pt x="11452" y="125817"/>
                  </a:lnTo>
                  <a:lnTo>
                    <a:pt x="3524" y="147981"/>
                  </a:lnTo>
                  <a:lnTo>
                    <a:pt x="0" y="173429"/>
                  </a:lnTo>
                  <a:lnTo>
                    <a:pt x="4673" y="194099"/>
                  </a:lnTo>
                  <a:lnTo>
                    <a:pt x="9195" y="202886"/>
                  </a:lnTo>
                  <a:lnTo>
                    <a:pt x="26697" y="218889"/>
                  </a:lnTo>
                  <a:lnTo>
                    <a:pt x="70472" y="242637"/>
                  </a:lnTo>
                  <a:lnTo>
                    <a:pt x="129725" y="250187"/>
                  </a:lnTo>
                  <a:lnTo>
                    <a:pt x="179303" y="251495"/>
                  </a:lnTo>
                  <a:lnTo>
                    <a:pt x="241690" y="251937"/>
                  </a:lnTo>
                  <a:lnTo>
                    <a:pt x="304403" y="252024"/>
                  </a:lnTo>
                  <a:lnTo>
                    <a:pt x="355785" y="259277"/>
                  </a:lnTo>
                  <a:lnTo>
                    <a:pt x="416713" y="268162"/>
                  </a:lnTo>
                  <a:lnTo>
                    <a:pt x="468567" y="286165"/>
                  </a:lnTo>
                  <a:lnTo>
                    <a:pt x="521010" y="310561"/>
                  </a:lnTo>
                  <a:lnTo>
                    <a:pt x="573310" y="347962"/>
                  </a:lnTo>
                  <a:lnTo>
                    <a:pt x="630829" y="404862"/>
                  </a:lnTo>
                  <a:lnTo>
                    <a:pt x="647300" y="429928"/>
                  </a:lnTo>
                  <a:lnTo>
                    <a:pt x="656573" y="471518"/>
                  </a:lnTo>
                  <a:lnTo>
                    <a:pt x="659320" y="520366"/>
                  </a:lnTo>
                  <a:lnTo>
                    <a:pt x="657795" y="571884"/>
                  </a:lnTo>
                  <a:lnTo>
                    <a:pt x="643564" y="620684"/>
                  </a:lnTo>
                  <a:lnTo>
                    <a:pt x="610965" y="679025"/>
                  </a:lnTo>
                  <a:lnTo>
                    <a:pt x="584586" y="708321"/>
                  </a:lnTo>
                  <a:lnTo>
                    <a:pt x="534655" y="745247"/>
                  </a:lnTo>
                  <a:lnTo>
                    <a:pt x="484246" y="760698"/>
                  </a:lnTo>
                  <a:lnTo>
                    <a:pt x="441382" y="764723"/>
                  </a:lnTo>
                  <a:lnTo>
                    <a:pt x="398155" y="763392"/>
                  </a:lnTo>
                  <a:lnTo>
                    <a:pt x="343716" y="756065"/>
                  </a:lnTo>
                  <a:lnTo>
                    <a:pt x="299120" y="740247"/>
                  </a:lnTo>
                  <a:lnTo>
                    <a:pt x="242827" y="714638"/>
                  </a:lnTo>
                  <a:lnTo>
                    <a:pt x="179948" y="676329"/>
                  </a:lnTo>
                  <a:lnTo>
                    <a:pt x="134052" y="641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63900" y="178984"/>
              <a:ext cx="10505" cy="673825"/>
            </a:xfrm>
            <a:custGeom>
              <a:avLst/>
              <a:gdLst/>
              <a:ahLst/>
              <a:cxnLst/>
              <a:rect l="0" t="0" r="0" b="0"/>
              <a:pathLst>
                <a:path w="10505" h="673825">
                  <a:moveTo>
                    <a:pt x="10504" y="0"/>
                  </a:moveTo>
                  <a:lnTo>
                    <a:pt x="3268" y="28726"/>
                  </a:lnTo>
                  <a:lnTo>
                    <a:pt x="626" y="92112"/>
                  </a:lnTo>
                  <a:lnTo>
                    <a:pt x="104" y="150386"/>
                  </a:lnTo>
                  <a:lnTo>
                    <a:pt x="0" y="206957"/>
                  </a:lnTo>
                  <a:lnTo>
                    <a:pt x="3100" y="266312"/>
                  </a:lnTo>
                  <a:lnTo>
                    <a:pt x="9041" y="328425"/>
                  </a:lnTo>
                  <a:lnTo>
                    <a:pt x="10215" y="385755"/>
                  </a:lnTo>
                  <a:lnTo>
                    <a:pt x="10447" y="442140"/>
                  </a:lnTo>
                  <a:lnTo>
                    <a:pt x="10492" y="498338"/>
                  </a:lnTo>
                  <a:lnTo>
                    <a:pt x="10501" y="555668"/>
                  </a:lnTo>
                  <a:lnTo>
                    <a:pt x="10503" y="618986"/>
                  </a:lnTo>
                  <a:lnTo>
                    <a:pt x="10504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32248" y="421139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51153" y="8334"/>
                  </a:lnTo>
                  <a:lnTo>
                    <a:pt x="297611" y="15684"/>
                  </a:lnTo>
                  <a:lnTo>
                    <a:pt x="236429" y="21166"/>
                  </a:lnTo>
                  <a:lnTo>
                    <a:pt x="184177" y="27979"/>
                  </a:lnTo>
                  <a:lnTo>
                    <a:pt x="125931" y="30517"/>
                  </a:lnTo>
                  <a:lnTo>
                    <a:pt x="71108" y="32439"/>
                  </a:lnTo>
                  <a:lnTo>
                    <a:pt x="15779" y="398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87727" y="481577"/>
              <a:ext cx="294189" cy="284719"/>
            </a:xfrm>
            <a:custGeom>
              <a:avLst/>
              <a:gdLst/>
              <a:ahLst/>
              <a:cxnLst/>
              <a:rect l="0" t="0" r="0" b="0"/>
              <a:pathLst>
                <a:path w="294189" h="284719">
                  <a:moveTo>
                    <a:pt x="13019" y="118547"/>
                  </a:moveTo>
                  <a:lnTo>
                    <a:pt x="71636" y="124136"/>
                  </a:lnTo>
                  <a:lnTo>
                    <a:pt x="123194" y="127612"/>
                  </a:lnTo>
                  <a:lnTo>
                    <a:pt x="177335" y="128642"/>
                  </a:lnTo>
                  <a:lnTo>
                    <a:pt x="238456" y="119414"/>
                  </a:lnTo>
                  <a:lnTo>
                    <a:pt x="262951" y="108794"/>
                  </a:lnTo>
                  <a:lnTo>
                    <a:pt x="290884" y="84072"/>
                  </a:lnTo>
                  <a:lnTo>
                    <a:pt x="294188" y="74506"/>
                  </a:lnTo>
                  <a:lnTo>
                    <a:pt x="291621" y="54520"/>
                  </a:lnTo>
                  <a:lnTo>
                    <a:pt x="277022" y="29126"/>
                  </a:lnTo>
                  <a:lnTo>
                    <a:pt x="258255" y="17193"/>
                  </a:lnTo>
                  <a:lnTo>
                    <a:pt x="213669" y="0"/>
                  </a:lnTo>
                  <a:lnTo>
                    <a:pt x="176066" y="104"/>
                  </a:lnTo>
                  <a:lnTo>
                    <a:pt x="122608" y="11789"/>
                  </a:lnTo>
                  <a:lnTo>
                    <a:pt x="66228" y="42068"/>
                  </a:lnTo>
                  <a:lnTo>
                    <a:pt x="25999" y="70728"/>
                  </a:lnTo>
                  <a:lnTo>
                    <a:pt x="8806" y="98919"/>
                  </a:lnTo>
                  <a:lnTo>
                    <a:pt x="228" y="119182"/>
                  </a:lnTo>
                  <a:lnTo>
                    <a:pt x="0" y="161499"/>
                  </a:lnTo>
                  <a:lnTo>
                    <a:pt x="7342" y="199904"/>
                  </a:lnTo>
                  <a:lnTo>
                    <a:pt x="22515" y="227920"/>
                  </a:lnTo>
                  <a:lnTo>
                    <a:pt x="53007" y="251040"/>
                  </a:lnTo>
                  <a:lnTo>
                    <a:pt x="110615" y="275436"/>
                  </a:lnTo>
                  <a:lnTo>
                    <a:pt x="164488" y="284718"/>
                  </a:lnTo>
                  <a:lnTo>
                    <a:pt x="216499" y="278369"/>
                  </a:lnTo>
                  <a:lnTo>
                    <a:pt x="234117" y="276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00879" y="523165"/>
              <a:ext cx="269455" cy="565533"/>
            </a:xfrm>
            <a:custGeom>
              <a:avLst/>
              <a:gdLst/>
              <a:ahLst/>
              <a:cxnLst/>
              <a:rect l="0" t="0" r="0" b="0"/>
              <a:pathLst>
                <a:path w="269455" h="565533">
                  <a:moveTo>
                    <a:pt x="31535" y="161187"/>
                  </a:moveTo>
                  <a:lnTo>
                    <a:pt x="37124" y="219804"/>
                  </a:lnTo>
                  <a:lnTo>
                    <a:pt x="41088" y="282383"/>
                  </a:lnTo>
                  <a:lnTo>
                    <a:pt x="42945" y="333707"/>
                  </a:lnTo>
                  <a:lnTo>
                    <a:pt x="49214" y="385959"/>
                  </a:lnTo>
                  <a:lnTo>
                    <a:pt x="51591" y="438486"/>
                  </a:lnTo>
                  <a:lnTo>
                    <a:pt x="52295" y="489924"/>
                  </a:lnTo>
                  <a:lnTo>
                    <a:pt x="55653" y="546700"/>
                  </a:lnTo>
                  <a:lnTo>
                    <a:pt x="58142" y="558576"/>
                  </a:lnTo>
                  <a:lnTo>
                    <a:pt x="57462" y="564153"/>
                  </a:lnTo>
                  <a:lnTo>
                    <a:pt x="54669" y="565532"/>
                  </a:lnTo>
                  <a:lnTo>
                    <a:pt x="50467" y="564111"/>
                  </a:lnTo>
                  <a:lnTo>
                    <a:pt x="42679" y="553174"/>
                  </a:lnTo>
                  <a:lnTo>
                    <a:pt x="36488" y="535445"/>
                  </a:lnTo>
                  <a:lnTo>
                    <a:pt x="26598" y="472442"/>
                  </a:lnTo>
                  <a:lnTo>
                    <a:pt x="20942" y="411099"/>
                  </a:lnTo>
                  <a:lnTo>
                    <a:pt x="9772" y="356522"/>
                  </a:lnTo>
                  <a:lnTo>
                    <a:pt x="2860" y="307191"/>
                  </a:lnTo>
                  <a:lnTo>
                    <a:pt x="812" y="255530"/>
                  </a:lnTo>
                  <a:lnTo>
                    <a:pt x="205" y="206298"/>
                  </a:lnTo>
                  <a:lnTo>
                    <a:pt x="0" y="147741"/>
                  </a:lnTo>
                  <a:lnTo>
                    <a:pt x="1129" y="92284"/>
                  </a:lnTo>
                  <a:lnTo>
                    <a:pt x="9528" y="58493"/>
                  </a:lnTo>
                  <a:lnTo>
                    <a:pt x="32734" y="25521"/>
                  </a:lnTo>
                  <a:lnTo>
                    <a:pt x="39353" y="18101"/>
                  </a:lnTo>
                  <a:lnTo>
                    <a:pt x="71026" y="2068"/>
                  </a:lnTo>
                  <a:lnTo>
                    <a:pt x="93540" y="0"/>
                  </a:lnTo>
                  <a:lnTo>
                    <a:pt x="147768" y="8205"/>
                  </a:lnTo>
                  <a:lnTo>
                    <a:pt x="186467" y="23312"/>
                  </a:lnTo>
                  <a:lnTo>
                    <a:pt x="237716" y="63141"/>
                  </a:lnTo>
                  <a:lnTo>
                    <a:pt x="259392" y="89632"/>
                  </a:lnTo>
                  <a:lnTo>
                    <a:pt x="267336" y="112617"/>
                  </a:lnTo>
                  <a:lnTo>
                    <a:pt x="269454" y="125298"/>
                  </a:lnTo>
                  <a:lnTo>
                    <a:pt x="265569" y="151865"/>
                  </a:lnTo>
                  <a:lnTo>
                    <a:pt x="261257" y="165501"/>
                  </a:lnTo>
                  <a:lnTo>
                    <a:pt x="243988" y="186891"/>
                  </a:lnTo>
                  <a:lnTo>
                    <a:pt x="232832" y="195870"/>
                  </a:lnTo>
                  <a:lnTo>
                    <a:pt x="201719" y="205848"/>
                  </a:lnTo>
                  <a:lnTo>
                    <a:pt x="150980" y="211464"/>
                  </a:lnTo>
                  <a:lnTo>
                    <a:pt x="109430" y="213129"/>
                  </a:lnTo>
                  <a:lnTo>
                    <a:pt x="73649" y="213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16073" y="497274"/>
              <a:ext cx="297681" cy="394536"/>
            </a:xfrm>
            <a:custGeom>
              <a:avLst/>
              <a:gdLst/>
              <a:ahLst/>
              <a:cxnLst/>
              <a:rect l="0" t="0" r="0" b="0"/>
              <a:pathLst>
                <a:path w="297681" h="394536">
                  <a:moveTo>
                    <a:pt x="258580" y="18622"/>
                  </a:moveTo>
                  <a:lnTo>
                    <a:pt x="203535" y="1833"/>
                  </a:lnTo>
                  <a:lnTo>
                    <a:pt x="165581" y="0"/>
                  </a:lnTo>
                  <a:lnTo>
                    <a:pt x="102501" y="12386"/>
                  </a:lnTo>
                  <a:lnTo>
                    <a:pt x="52837" y="26965"/>
                  </a:lnTo>
                  <a:lnTo>
                    <a:pt x="4914" y="57863"/>
                  </a:lnTo>
                  <a:lnTo>
                    <a:pt x="562" y="65840"/>
                  </a:lnTo>
                  <a:lnTo>
                    <a:pt x="0" y="74667"/>
                  </a:lnTo>
                  <a:lnTo>
                    <a:pt x="5615" y="92664"/>
                  </a:lnTo>
                  <a:lnTo>
                    <a:pt x="15909" y="108461"/>
                  </a:lnTo>
                  <a:lnTo>
                    <a:pt x="31403" y="120162"/>
                  </a:lnTo>
                  <a:lnTo>
                    <a:pt x="93634" y="147755"/>
                  </a:lnTo>
                  <a:lnTo>
                    <a:pt x="146969" y="168002"/>
                  </a:lnTo>
                  <a:lnTo>
                    <a:pt x="201395" y="190502"/>
                  </a:lnTo>
                  <a:lnTo>
                    <a:pt x="244034" y="210544"/>
                  </a:lnTo>
                  <a:lnTo>
                    <a:pt x="267918" y="233025"/>
                  </a:lnTo>
                  <a:lnTo>
                    <a:pt x="286693" y="261913"/>
                  </a:lnTo>
                  <a:lnTo>
                    <a:pt x="294471" y="283509"/>
                  </a:lnTo>
                  <a:lnTo>
                    <a:pt x="297680" y="320805"/>
                  </a:lnTo>
                  <a:lnTo>
                    <a:pt x="294285" y="343608"/>
                  </a:lnTo>
                  <a:lnTo>
                    <a:pt x="282637" y="362322"/>
                  </a:lnTo>
                  <a:lnTo>
                    <a:pt x="264593" y="377268"/>
                  </a:lnTo>
                  <a:lnTo>
                    <a:pt x="228126" y="391089"/>
                  </a:lnTo>
                  <a:lnTo>
                    <a:pt x="186515" y="394535"/>
                  </a:lnTo>
                  <a:lnTo>
                    <a:pt x="123765" y="385811"/>
                  </a:lnTo>
                  <a:lnTo>
                    <a:pt x="65963" y="372823"/>
                  </a:lnTo>
                  <a:lnTo>
                    <a:pt x="16424" y="345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58466" y="1021281"/>
              <a:ext cx="1937244" cy="84212"/>
            </a:xfrm>
            <a:custGeom>
              <a:avLst/>
              <a:gdLst/>
              <a:ahLst/>
              <a:cxnLst/>
              <a:rect l="0" t="0" r="0" b="0"/>
              <a:pathLst>
                <a:path w="1937244" h="84212">
                  <a:moveTo>
                    <a:pt x="1937243" y="84211"/>
                  </a:moveTo>
                  <a:lnTo>
                    <a:pt x="1883099" y="72758"/>
                  </a:lnTo>
                  <a:lnTo>
                    <a:pt x="1828152" y="65051"/>
                  </a:lnTo>
                  <a:lnTo>
                    <a:pt x="1772238" y="62359"/>
                  </a:lnTo>
                  <a:lnTo>
                    <a:pt x="1713014" y="51775"/>
                  </a:lnTo>
                  <a:lnTo>
                    <a:pt x="1662575" y="44964"/>
                  </a:lnTo>
                  <a:lnTo>
                    <a:pt x="1610585" y="39827"/>
                  </a:lnTo>
                  <a:lnTo>
                    <a:pt x="1555017" y="34015"/>
                  </a:lnTo>
                  <a:lnTo>
                    <a:pt x="1500338" y="29174"/>
                  </a:lnTo>
                  <a:lnTo>
                    <a:pt x="1448261" y="23450"/>
                  </a:lnTo>
                  <a:lnTo>
                    <a:pt x="1391497" y="18634"/>
                  </a:lnTo>
                  <a:lnTo>
                    <a:pt x="1334514" y="12918"/>
                  </a:lnTo>
                  <a:lnTo>
                    <a:pt x="1276296" y="11224"/>
                  </a:lnTo>
                  <a:lnTo>
                    <a:pt x="1218882" y="10723"/>
                  </a:lnTo>
                  <a:lnTo>
                    <a:pt x="1157417" y="10574"/>
                  </a:lnTo>
                  <a:lnTo>
                    <a:pt x="1094751" y="10530"/>
                  </a:lnTo>
                  <a:lnTo>
                    <a:pt x="1031730" y="7397"/>
                  </a:lnTo>
                  <a:lnTo>
                    <a:pt x="988481" y="3278"/>
                  </a:lnTo>
                  <a:lnTo>
                    <a:pt x="941963" y="1447"/>
                  </a:lnTo>
                  <a:lnTo>
                    <a:pt x="897112" y="634"/>
                  </a:lnTo>
                  <a:lnTo>
                    <a:pt x="835520" y="176"/>
                  </a:lnTo>
                  <a:lnTo>
                    <a:pt x="777106" y="40"/>
                  </a:lnTo>
                  <a:lnTo>
                    <a:pt x="715344" y="0"/>
                  </a:lnTo>
                  <a:lnTo>
                    <a:pt x="655711" y="3107"/>
                  </a:lnTo>
                  <a:lnTo>
                    <a:pt x="600997" y="8318"/>
                  </a:lnTo>
                  <a:lnTo>
                    <a:pt x="547740" y="9861"/>
                  </a:lnTo>
                  <a:lnTo>
                    <a:pt x="494916" y="13438"/>
                  </a:lnTo>
                  <a:lnTo>
                    <a:pt x="439100" y="18787"/>
                  </a:lnTo>
                  <a:lnTo>
                    <a:pt x="384347" y="23492"/>
                  </a:lnTo>
                  <a:lnTo>
                    <a:pt x="335369" y="32295"/>
                  </a:lnTo>
                  <a:lnTo>
                    <a:pt x="283812" y="39193"/>
                  </a:lnTo>
                  <a:lnTo>
                    <a:pt x="234611" y="41236"/>
                  </a:lnTo>
                  <a:lnTo>
                    <a:pt x="176064" y="47516"/>
                  </a:lnTo>
                  <a:lnTo>
                    <a:pt x="127946" y="51111"/>
                  </a:lnTo>
                  <a:lnTo>
                    <a:pt x="68860" y="60732"/>
                  </a:lnTo>
                  <a:lnTo>
                    <a:pt x="25300" y="70778"/>
                  </a:lnTo>
                  <a:lnTo>
                    <a:pt x="0" y="73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2983" y="336911"/>
            <a:ext cx="835277" cy="821224"/>
            <a:chOff x="922983" y="336911"/>
            <a:chExt cx="835277" cy="821224"/>
          </a:xfrm>
        </p:grpSpPr>
        <p:sp>
          <p:nvSpPr>
            <p:cNvPr id="2" name="Freeform 1"/>
            <p:cNvSpPr/>
            <p:nvPr/>
          </p:nvSpPr>
          <p:spPr>
            <a:xfrm>
              <a:off x="1221305" y="487170"/>
              <a:ext cx="42115" cy="670965"/>
            </a:xfrm>
            <a:custGeom>
              <a:avLst/>
              <a:gdLst/>
              <a:ahLst/>
              <a:cxnLst/>
              <a:rect l="0" t="0" r="0" b="0"/>
              <a:pathLst>
                <a:path w="42115" h="670965">
                  <a:moveTo>
                    <a:pt x="0" y="18197"/>
                  </a:moveTo>
                  <a:lnTo>
                    <a:pt x="5589" y="1430"/>
                  </a:lnTo>
                  <a:lnTo>
                    <a:pt x="8406" y="0"/>
                  </a:lnTo>
                  <a:lnTo>
                    <a:pt x="11453" y="2556"/>
                  </a:lnTo>
                  <a:lnTo>
                    <a:pt x="14654" y="7770"/>
                  </a:lnTo>
                  <a:lnTo>
                    <a:pt x="15000" y="67849"/>
                  </a:lnTo>
                  <a:lnTo>
                    <a:pt x="19263" y="114017"/>
                  </a:lnTo>
                  <a:lnTo>
                    <a:pt x="23645" y="167081"/>
                  </a:lnTo>
                  <a:lnTo>
                    <a:pt x="29233" y="217509"/>
                  </a:lnTo>
                  <a:lnTo>
                    <a:pt x="30889" y="274954"/>
                  </a:lnTo>
                  <a:lnTo>
                    <a:pt x="31379" y="330970"/>
                  </a:lnTo>
                  <a:lnTo>
                    <a:pt x="31525" y="390071"/>
                  </a:lnTo>
                  <a:lnTo>
                    <a:pt x="25984" y="451962"/>
                  </a:lnTo>
                  <a:lnTo>
                    <a:pt x="30039" y="515046"/>
                  </a:lnTo>
                  <a:lnTo>
                    <a:pt x="36869" y="575175"/>
                  </a:lnTo>
                  <a:lnTo>
                    <a:pt x="41078" y="632632"/>
                  </a:lnTo>
                  <a:lnTo>
                    <a:pt x="42114" y="670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2983" y="684352"/>
              <a:ext cx="329909" cy="313300"/>
            </a:xfrm>
            <a:custGeom>
              <a:avLst/>
              <a:gdLst/>
              <a:ahLst/>
              <a:cxnLst/>
              <a:rect l="0" t="0" r="0" b="0"/>
              <a:pathLst>
                <a:path w="329909" h="313300">
                  <a:moveTo>
                    <a:pt x="329908" y="200041"/>
                  </a:moveTo>
                  <a:lnTo>
                    <a:pt x="276880" y="229350"/>
                  </a:lnTo>
                  <a:lnTo>
                    <a:pt x="226670" y="249201"/>
                  </a:lnTo>
                  <a:lnTo>
                    <a:pt x="171691" y="271320"/>
                  </a:lnTo>
                  <a:lnTo>
                    <a:pt x="115771" y="292890"/>
                  </a:lnTo>
                  <a:lnTo>
                    <a:pt x="52429" y="310105"/>
                  </a:lnTo>
                  <a:lnTo>
                    <a:pt x="22530" y="313299"/>
                  </a:lnTo>
                  <a:lnTo>
                    <a:pt x="12685" y="308302"/>
                  </a:lnTo>
                  <a:lnTo>
                    <a:pt x="6122" y="299121"/>
                  </a:lnTo>
                  <a:lnTo>
                    <a:pt x="0" y="274493"/>
                  </a:lnTo>
                  <a:lnTo>
                    <a:pt x="5601" y="223673"/>
                  </a:lnTo>
                  <a:lnTo>
                    <a:pt x="28581" y="160389"/>
                  </a:lnTo>
                  <a:lnTo>
                    <a:pt x="45042" y="108197"/>
                  </a:lnTo>
                  <a:lnTo>
                    <a:pt x="63107" y="45790"/>
                  </a:lnTo>
                  <a:lnTo>
                    <a:pt x="73691" y="15127"/>
                  </a:lnTo>
                  <a:lnTo>
                    <a:pt x="877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00331" y="33691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21057" y="50433"/>
                  </a:lnTo>
                  <a:lnTo>
                    <a:pt x="19887" y="104241"/>
                  </a:lnTo>
                  <a:lnTo>
                    <a:pt x="9604" y="158761"/>
                  </a:lnTo>
                  <a:lnTo>
                    <a:pt x="5438" y="185204"/>
                  </a:lnTo>
                  <a:lnTo>
                    <a:pt x="6057" y="22765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63461" y="673823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0819" y="16789"/>
                  </a:lnTo>
                  <a:lnTo>
                    <a:pt x="162725" y="23334"/>
                  </a:lnTo>
                  <a:lnTo>
                    <a:pt x="136663" y="26748"/>
                  </a:lnTo>
                  <a:lnTo>
                    <a:pt x="78511" y="25648"/>
                  </a:lnTo>
                  <a:lnTo>
                    <a:pt x="17964" y="380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5046" y="826381"/>
              <a:ext cx="263214" cy="327367"/>
            </a:xfrm>
            <a:custGeom>
              <a:avLst/>
              <a:gdLst/>
              <a:ahLst/>
              <a:cxnLst/>
              <a:rect l="0" t="0" r="0" b="0"/>
              <a:pathLst>
                <a:path w="263214" h="327367">
                  <a:moveTo>
                    <a:pt x="0" y="47484"/>
                  </a:moveTo>
                  <a:lnTo>
                    <a:pt x="17981" y="23437"/>
                  </a:lnTo>
                  <a:lnTo>
                    <a:pt x="34898" y="9110"/>
                  </a:lnTo>
                  <a:lnTo>
                    <a:pt x="60354" y="1183"/>
                  </a:lnTo>
                  <a:lnTo>
                    <a:pt x="88825" y="0"/>
                  </a:lnTo>
                  <a:lnTo>
                    <a:pt x="124585" y="12487"/>
                  </a:lnTo>
                  <a:lnTo>
                    <a:pt x="173164" y="44449"/>
                  </a:lnTo>
                  <a:lnTo>
                    <a:pt x="190258" y="70761"/>
                  </a:lnTo>
                  <a:lnTo>
                    <a:pt x="205345" y="120669"/>
                  </a:lnTo>
                  <a:lnTo>
                    <a:pt x="206418" y="179400"/>
                  </a:lnTo>
                  <a:lnTo>
                    <a:pt x="190123" y="231079"/>
                  </a:lnTo>
                  <a:lnTo>
                    <a:pt x="163204" y="276772"/>
                  </a:lnTo>
                  <a:lnTo>
                    <a:pt x="115122" y="316945"/>
                  </a:lnTo>
                  <a:lnTo>
                    <a:pt x="91330" y="325172"/>
                  </a:lnTo>
                  <a:lnTo>
                    <a:pt x="78434" y="327366"/>
                  </a:lnTo>
                  <a:lnTo>
                    <a:pt x="54747" y="323564"/>
                  </a:lnTo>
                  <a:lnTo>
                    <a:pt x="24800" y="308270"/>
                  </a:lnTo>
                  <a:lnTo>
                    <a:pt x="16533" y="302060"/>
                  </a:lnTo>
                  <a:lnTo>
                    <a:pt x="12192" y="293240"/>
                  </a:lnTo>
                  <a:lnTo>
                    <a:pt x="10488" y="270963"/>
                  </a:lnTo>
                  <a:lnTo>
                    <a:pt x="14011" y="261980"/>
                  </a:lnTo>
                  <a:lnTo>
                    <a:pt x="27284" y="248880"/>
                  </a:lnTo>
                  <a:lnTo>
                    <a:pt x="48001" y="242278"/>
                  </a:lnTo>
                  <a:lnTo>
                    <a:pt x="71637" y="240514"/>
                  </a:lnTo>
                  <a:lnTo>
                    <a:pt x="131660" y="251960"/>
                  </a:lnTo>
                  <a:lnTo>
                    <a:pt x="188827" y="268704"/>
                  </a:lnTo>
                  <a:lnTo>
                    <a:pt x="246385" y="289650"/>
                  </a:lnTo>
                  <a:lnTo>
                    <a:pt x="263213" y="300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053264" y="244287"/>
            <a:ext cx="1031794" cy="798035"/>
            <a:chOff x="3053264" y="244287"/>
            <a:chExt cx="1031794" cy="798035"/>
          </a:xfrm>
        </p:grpSpPr>
        <p:sp>
          <p:nvSpPr>
            <p:cNvPr id="8" name="Freeform 7"/>
            <p:cNvSpPr/>
            <p:nvPr/>
          </p:nvSpPr>
          <p:spPr>
            <a:xfrm>
              <a:off x="3053264" y="516902"/>
              <a:ext cx="481101" cy="506776"/>
            </a:xfrm>
            <a:custGeom>
              <a:avLst/>
              <a:gdLst/>
              <a:ahLst/>
              <a:cxnLst/>
              <a:rect l="0" t="0" r="0" b="0"/>
              <a:pathLst>
                <a:path w="481101" h="506776">
                  <a:moveTo>
                    <a:pt x="0" y="93750"/>
                  </a:moveTo>
                  <a:lnTo>
                    <a:pt x="9575" y="69704"/>
                  </a:lnTo>
                  <a:lnTo>
                    <a:pt x="39403" y="34157"/>
                  </a:lnTo>
                  <a:lnTo>
                    <a:pt x="65487" y="18641"/>
                  </a:lnTo>
                  <a:lnTo>
                    <a:pt x="106912" y="4088"/>
                  </a:lnTo>
                  <a:lnTo>
                    <a:pt x="158942" y="0"/>
                  </a:lnTo>
                  <a:lnTo>
                    <a:pt x="197222" y="2412"/>
                  </a:lnTo>
                  <a:lnTo>
                    <a:pt x="230791" y="13655"/>
                  </a:lnTo>
                  <a:lnTo>
                    <a:pt x="267987" y="38415"/>
                  </a:lnTo>
                  <a:lnTo>
                    <a:pt x="272244" y="47501"/>
                  </a:lnTo>
                  <a:lnTo>
                    <a:pt x="273856" y="70076"/>
                  </a:lnTo>
                  <a:lnTo>
                    <a:pt x="264188" y="121526"/>
                  </a:lnTo>
                  <a:lnTo>
                    <a:pt x="240962" y="163578"/>
                  </a:lnTo>
                  <a:lnTo>
                    <a:pt x="226417" y="178597"/>
                  </a:lnTo>
                  <a:lnTo>
                    <a:pt x="208255" y="189172"/>
                  </a:lnTo>
                  <a:lnTo>
                    <a:pt x="203177" y="188950"/>
                  </a:lnTo>
                  <a:lnTo>
                    <a:pt x="200962" y="185293"/>
                  </a:lnTo>
                  <a:lnTo>
                    <a:pt x="200655" y="179345"/>
                  </a:lnTo>
                  <a:lnTo>
                    <a:pt x="206300" y="175380"/>
                  </a:lnTo>
                  <a:lnTo>
                    <a:pt x="228169" y="170974"/>
                  </a:lnTo>
                  <a:lnTo>
                    <a:pt x="267777" y="174083"/>
                  </a:lnTo>
                  <a:lnTo>
                    <a:pt x="324252" y="194020"/>
                  </a:lnTo>
                  <a:lnTo>
                    <a:pt x="384281" y="223608"/>
                  </a:lnTo>
                  <a:lnTo>
                    <a:pt x="443929" y="278358"/>
                  </a:lnTo>
                  <a:lnTo>
                    <a:pt x="461684" y="304480"/>
                  </a:lnTo>
                  <a:lnTo>
                    <a:pt x="477087" y="350901"/>
                  </a:lnTo>
                  <a:lnTo>
                    <a:pt x="481100" y="380395"/>
                  </a:lnTo>
                  <a:lnTo>
                    <a:pt x="476645" y="405982"/>
                  </a:lnTo>
                  <a:lnTo>
                    <a:pt x="454721" y="451004"/>
                  </a:lnTo>
                  <a:lnTo>
                    <a:pt x="423551" y="483093"/>
                  </a:lnTo>
                  <a:lnTo>
                    <a:pt x="384679" y="503649"/>
                  </a:lnTo>
                  <a:lnTo>
                    <a:pt x="357362" y="506775"/>
                  </a:lnTo>
                  <a:lnTo>
                    <a:pt x="296107" y="499249"/>
                  </a:lnTo>
                  <a:lnTo>
                    <a:pt x="242544" y="486213"/>
                  </a:lnTo>
                  <a:lnTo>
                    <a:pt x="231627" y="483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48145" y="244287"/>
              <a:ext cx="244621" cy="250553"/>
            </a:xfrm>
            <a:custGeom>
              <a:avLst/>
              <a:gdLst/>
              <a:ahLst/>
              <a:cxnLst/>
              <a:rect l="0" t="0" r="0" b="0"/>
              <a:pathLst>
                <a:path w="244621" h="250553">
                  <a:moveTo>
                    <a:pt x="0" y="50510"/>
                  </a:moveTo>
                  <a:lnTo>
                    <a:pt x="5589" y="28154"/>
                  </a:lnTo>
                  <a:lnTo>
                    <a:pt x="11915" y="20398"/>
                  </a:lnTo>
                  <a:lnTo>
                    <a:pt x="31422" y="8661"/>
                  </a:lnTo>
                  <a:lnTo>
                    <a:pt x="82073" y="0"/>
                  </a:lnTo>
                  <a:lnTo>
                    <a:pt x="134018" y="1409"/>
                  </a:lnTo>
                  <a:lnTo>
                    <a:pt x="167611" y="12565"/>
                  </a:lnTo>
                  <a:lnTo>
                    <a:pt x="178421" y="18195"/>
                  </a:lnTo>
                  <a:lnTo>
                    <a:pt x="184458" y="25457"/>
                  </a:lnTo>
                  <a:lnTo>
                    <a:pt x="187312" y="33808"/>
                  </a:lnTo>
                  <a:lnTo>
                    <a:pt x="188046" y="42885"/>
                  </a:lnTo>
                  <a:lnTo>
                    <a:pt x="182622" y="59210"/>
                  </a:lnTo>
                  <a:lnTo>
                    <a:pt x="171242" y="74264"/>
                  </a:lnTo>
                  <a:lnTo>
                    <a:pt x="125322" y="110065"/>
                  </a:lnTo>
                  <a:lnTo>
                    <a:pt x="123322" y="113610"/>
                  </a:lnTo>
                  <a:lnTo>
                    <a:pt x="126668" y="114804"/>
                  </a:lnTo>
                  <a:lnTo>
                    <a:pt x="141695" y="115350"/>
                  </a:lnTo>
                  <a:lnTo>
                    <a:pt x="200465" y="132853"/>
                  </a:lnTo>
                  <a:lnTo>
                    <a:pt x="221286" y="144039"/>
                  </a:lnTo>
                  <a:lnTo>
                    <a:pt x="236000" y="159929"/>
                  </a:lnTo>
                  <a:lnTo>
                    <a:pt x="241561" y="169080"/>
                  </a:lnTo>
                  <a:lnTo>
                    <a:pt x="244620" y="194845"/>
                  </a:lnTo>
                  <a:lnTo>
                    <a:pt x="243799" y="209904"/>
                  </a:lnTo>
                  <a:lnTo>
                    <a:pt x="239741" y="221114"/>
                  </a:lnTo>
                  <a:lnTo>
                    <a:pt x="225875" y="236688"/>
                  </a:lnTo>
                  <a:lnTo>
                    <a:pt x="204894" y="244390"/>
                  </a:lnTo>
                  <a:lnTo>
                    <a:pt x="147707" y="249335"/>
                  </a:lnTo>
                  <a:lnTo>
                    <a:pt x="89661" y="244246"/>
                  </a:lnTo>
                  <a:lnTo>
                    <a:pt x="42114" y="250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06031" y="590040"/>
              <a:ext cx="379027" cy="20613"/>
            </a:xfrm>
            <a:custGeom>
              <a:avLst/>
              <a:gdLst/>
              <a:ahLst/>
              <a:cxnLst/>
              <a:rect l="0" t="0" r="0" b="0"/>
              <a:pathLst>
                <a:path w="379027" h="20613">
                  <a:moveTo>
                    <a:pt x="379026" y="20612"/>
                  </a:moveTo>
                  <a:lnTo>
                    <a:pt x="324881" y="17493"/>
                  </a:lnTo>
                  <a:lnTo>
                    <a:pt x="269934" y="11547"/>
                  </a:lnTo>
                  <a:lnTo>
                    <a:pt x="216851" y="10517"/>
                  </a:lnTo>
                  <a:lnTo>
                    <a:pt x="167847" y="4623"/>
                  </a:lnTo>
                  <a:lnTo>
                    <a:pt x="112513" y="1057"/>
                  </a:lnTo>
                  <a:lnTo>
                    <a:pt x="62843" y="0"/>
                  </a:lnTo>
                  <a:lnTo>
                    <a:pt x="0" y="10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2821" y="747523"/>
              <a:ext cx="30123" cy="294799"/>
            </a:xfrm>
            <a:custGeom>
              <a:avLst/>
              <a:gdLst/>
              <a:ahLst/>
              <a:cxnLst/>
              <a:rect l="0" t="0" r="0" b="0"/>
              <a:pathLst>
                <a:path w="30123" h="294799">
                  <a:moveTo>
                    <a:pt x="9065" y="0"/>
                  </a:moveTo>
                  <a:lnTo>
                    <a:pt x="0" y="58617"/>
                  </a:lnTo>
                  <a:lnTo>
                    <a:pt x="7231" y="121196"/>
                  </a:lnTo>
                  <a:lnTo>
                    <a:pt x="16580" y="172520"/>
                  </a:lnTo>
                  <a:lnTo>
                    <a:pt x="25589" y="223602"/>
                  </a:lnTo>
                  <a:lnTo>
                    <a:pt x="29226" y="274019"/>
                  </a:lnTo>
                  <a:lnTo>
                    <a:pt x="3012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17552" y="736994"/>
              <a:ext cx="162221" cy="171983"/>
            </a:xfrm>
            <a:custGeom>
              <a:avLst/>
              <a:gdLst/>
              <a:ahLst/>
              <a:cxnLst/>
              <a:rect l="0" t="0" r="0" b="0"/>
              <a:pathLst>
                <a:path w="162221" h="171983">
                  <a:moveTo>
                    <a:pt x="162220" y="126342"/>
                  </a:moveTo>
                  <a:lnTo>
                    <a:pt x="98792" y="144301"/>
                  </a:lnTo>
                  <a:lnTo>
                    <a:pt x="35855" y="164983"/>
                  </a:lnTo>
                  <a:lnTo>
                    <a:pt x="14811" y="171982"/>
                  </a:lnTo>
                  <a:lnTo>
                    <a:pt x="7795" y="169637"/>
                  </a:lnTo>
                  <a:lnTo>
                    <a:pt x="3118" y="163394"/>
                  </a:lnTo>
                  <a:lnTo>
                    <a:pt x="0" y="154553"/>
                  </a:lnTo>
                  <a:lnTo>
                    <a:pt x="2774" y="135371"/>
                  </a:lnTo>
                  <a:lnTo>
                    <a:pt x="25216" y="73568"/>
                  </a:lnTo>
                  <a:lnTo>
                    <a:pt x="46395" y="16756"/>
                  </a:lnTo>
                  <a:lnTo>
                    <a:pt x="569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179399" y="600124"/>
            <a:ext cx="231628" cy="307499"/>
            <a:chOff x="2179399" y="600124"/>
            <a:chExt cx="231628" cy="307499"/>
          </a:xfrm>
        </p:grpSpPr>
        <p:sp>
          <p:nvSpPr>
            <p:cNvPr id="14" name="Freeform 13"/>
            <p:cNvSpPr/>
            <p:nvPr/>
          </p:nvSpPr>
          <p:spPr>
            <a:xfrm>
              <a:off x="2179399" y="705409"/>
              <a:ext cx="231628" cy="26749"/>
            </a:xfrm>
            <a:custGeom>
              <a:avLst/>
              <a:gdLst/>
              <a:ahLst/>
              <a:cxnLst/>
              <a:rect l="0" t="0" r="0" b="0"/>
              <a:pathLst>
                <a:path w="231628" h="26749">
                  <a:moveTo>
                    <a:pt x="231627" y="0"/>
                  </a:moveTo>
                  <a:lnTo>
                    <a:pt x="174362" y="11453"/>
                  </a:lnTo>
                  <a:lnTo>
                    <a:pt x="113470" y="19160"/>
                  </a:lnTo>
                  <a:lnTo>
                    <a:pt x="50316" y="267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63626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05741" y="894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231834" y="2085925"/>
            <a:ext cx="379027" cy="808597"/>
            <a:chOff x="1231834" y="2085925"/>
            <a:chExt cx="379027" cy="808597"/>
          </a:xfrm>
        </p:grpSpPr>
        <p:sp>
          <p:nvSpPr>
            <p:cNvPr id="18" name="Freeform 17"/>
            <p:cNvSpPr/>
            <p:nvPr/>
          </p:nvSpPr>
          <p:spPr>
            <a:xfrm>
              <a:off x="1267427" y="2085925"/>
              <a:ext cx="196035" cy="314573"/>
            </a:xfrm>
            <a:custGeom>
              <a:avLst/>
              <a:gdLst/>
              <a:ahLst/>
              <a:cxnLst/>
              <a:rect l="0" t="0" r="0" b="0"/>
              <a:pathLst>
                <a:path w="196035" h="314573">
                  <a:moveTo>
                    <a:pt x="196034" y="114530"/>
                  </a:moveTo>
                  <a:lnTo>
                    <a:pt x="192914" y="71839"/>
                  </a:lnTo>
                  <a:lnTo>
                    <a:pt x="186458" y="52273"/>
                  </a:lnTo>
                  <a:lnTo>
                    <a:pt x="156630" y="13337"/>
                  </a:lnTo>
                  <a:lnTo>
                    <a:pt x="136797" y="5215"/>
                  </a:lnTo>
                  <a:lnTo>
                    <a:pt x="85937" y="0"/>
                  </a:lnTo>
                  <a:lnTo>
                    <a:pt x="64823" y="5526"/>
                  </a:lnTo>
                  <a:lnTo>
                    <a:pt x="32205" y="28138"/>
                  </a:lnTo>
                  <a:lnTo>
                    <a:pt x="10362" y="53838"/>
                  </a:lnTo>
                  <a:lnTo>
                    <a:pt x="2379" y="76638"/>
                  </a:lnTo>
                  <a:lnTo>
                    <a:pt x="0" y="101199"/>
                  </a:lnTo>
                  <a:lnTo>
                    <a:pt x="2843" y="123813"/>
                  </a:lnTo>
                  <a:lnTo>
                    <a:pt x="11125" y="142443"/>
                  </a:lnTo>
                  <a:lnTo>
                    <a:pt x="16609" y="150686"/>
                  </a:lnTo>
                  <a:lnTo>
                    <a:pt x="32062" y="162965"/>
                  </a:lnTo>
                  <a:lnTo>
                    <a:pt x="41095" y="167877"/>
                  </a:lnTo>
                  <a:lnTo>
                    <a:pt x="63611" y="170215"/>
                  </a:lnTo>
                  <a:lnTo>
                    <a:pt x="88046" y="166185"/>
                  </a:lnTo>
                  <a:lnTo>
                    <a:pt x="120364" y="150763"/>
                  </a:lnTo>
                  <a:lnTo>
                    <a:pt x="160217" y="117728"/>
                  </a:lnTo>
                  <a:lnTo>
                    <a:pt x="166307" y="116662"/>
                  </a:lnTo>
                  <a:lnTo>
                    <a:pt x="171536" y="119461"/>
                  </a:lnTo>
                  <a:lnTo>
                    <a:pt x="176193" y="124836"/>
                  </a:lnTo>
                  <a:lnTo>
                    <a:pt x="181366" y="143287"/>
                  </a:lnTo>
                  <a:lnTo>
                    <a:pt x="184688" y="198850"/>
                  </a:lnTo>
                  <a:lnTo>
                    <a:pt x="192579" y="257745"/>
                  </a:lnTo>
                  <a:lnTo>
                    <a:pt x="196034" y="314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31834" y="2468445"/>
              <a:ext cx="379027" cy="26809"/>
            </a:xfrm>
            <a:custGeom>
              <a:avLst/>
              <a:gdLst/>
              <a:ahLst/>
              <a:cxnLst/>
              <a:rect l="0" t="0" r="0" b="0"/>
              <a:pathLst>
                <a:path w="379027" h="26809">
                  <a:moveTo>
                    <a:pt x="379026" y="26808"/>
                  </a:moveTo>
                  <a:lnTo>
                    <a:pt x="341548" y="18475"/>
                  </a:lnTo>
                  <a:lnTo>
                    <a:pt x="290124" y="11124"/>
                  </a:lnTo>
                  <a:lnTo>
                    <a:pt x="233737" y="5643"/>
                  </a:lnTo>
                  <a:lnTo>
                    <a:pt x="184549" y="0"/>
                  </a:lnTo>
                  <a:lnTo>
                    <a:pt x="132930" y="3527"/>
                  </a:lnTo>
                  <a:lnTo>
                    <a:pt x="81760" y="5092"/>
                  </a:lnTo>
                  <a:lnTo>
                    <a:pt x="28195" y="8741"/>
                  </a:lnTo>
                  <a:lnTo>
                    <a:pt x="0" y="16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36037" y="2607725"/>
              <a:ext cx="264295" cy="286797"/>
            </a:xfrm>
            <a:custGeom>
              <a:avLst/>
              <a:gdLst/>
              <a:ahLst/>
              <a:cxnLst/>
              <a:rect l="0" t="0" r="0" b="0"/>
              <a:pathLst>
                <a:path w="264295" h="286797">
                  <a:moveTo>
                    <a:pt x="64253" y="34928"/>
                  </a:moveTo>
                  <a:lnTo>
                    <a:pt x="82233" y="19286"/>
                  </a:lnTo>
                  <a:lnTo>
                    <a:pt x="128405" y="84"/>
                  </a:lnTo>
                  <a:lnTo>
                    <a:pt x="138606" y="0"/>
                  </a:lnTo>
                  <a:lnTo>
                    <a:pt x="159300" y="6146"/>
                  </a:lnTo>
                  <a:lnTo>
                    <a:pt x="185092" y="22760"/>
                  </a:lnTo>
                  <a:lnTo>
                    <a:pt x="207552" y="48090"/>
                  </a:lnTo>
                  <a:lnTo>
                    <a:pt x="211258" y="57740"/>
                  </a:lnTo>
                  <a:lnTo>
                    <a:pt x="211831" y="114447"/>
                  </a:lnTo>
                  <a:lnTo>
                    <a:pt x="206116" y="149346"/>
                  </a:lnTo>
                  <a:lnTo>
                    <a:pt x="178875" y="203200"/>
                  </a:lnTo>
                  <a:lnTo>
                    <a:pt x="130863" y="262418"/>
                  </a:lnTo>
                  <a:lnTo>
                    <a:pt x="104266" y="278327"/>
                  </a:lnTo>
                  <a:lnTo>
                    <a:pt x="55432" y="285777"/>
                  </a:lnTo>
                  <a:lnTo>
                    <a:pt x="28357" y="286796"/>
                  </a:lnTo>
                  <a:lnTo>
                    <a:pt x="18096" y="283558"/>
                  </a:lnTo>
                  <a:lnTo>
                    <a:pt x="10085" y="277890"/>
                  </a:lnTo>
                  <a:lnTo>
                    <a:pt x="3574" y="270602"/>
                  </a:lnTo>
                  <a:lnTo>
                    <a:pt x="404" y="262234"/>
                  </a:lnTo>
                  <a:lnTo>
                    <a:pt x="0" y="243577"/>
                  </a:lnTo>
                  <a:lnTo>
                    <a:pt x="3870" y="236028"/>
                  </a:lnTo>
                  <a:lnTo>
                    <a:pt x="44949" y="205877"/>
                  </a:lnTo>
                  <a:lnTo>
                    <a:pt x="80890" y="196713"/>
                  </a:lnTo>
                  <a:lnTo>
                    <a:pt x="134956" y="202023"/>
                  </a:lnTo>
                  <a:lnTo>
                    <a:pt x="190696" y="214336"/>
                  </a:lnTo>
                  <a:lnTo>
                    <a:pt x="229619" y="221447"/>
                  </a:lnTo>
                  <a:lnTo>
                    <a:pt x="264294" y="224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547896" y="2442611"/>
            <a:ext cx="242156" cy="254856"/>
            <a:chOff x="2547896" y="2442611"/>
            <a:chExt cx="242156" cy="254856"/>
          </a:xfrm>
        </p:grpSpPr>
        <p:sp>
          <p:nvSpPr>
            <p:cNvPr id="22" name="Freeform 21"/>
            <p:cNvSpPr/>
            <p:nvPr/>
          </p:nvSpPr>
          <p:spPr>
            <a:xfrm>
              <a:off x="2547896" y="2537367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199464" y="7410"/>
                  </a:lnTo>
                  <a:lnTo>
                    <a:pt x="146635" y="1464"/>
                  </a:lnTo>
                  <a:lnTo>
                    <a:pt x="97000" y="434"/>
                  </a:lnTo>
                  <a:lnTo>
                    <a:pt x="38571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63709" y="244261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05823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411233" y="2147813"/>
            <a:ext cx="463255" cy="779110"/>
            <a:chOff x="3411233" y="2147813"/>
            <a:chExt cx="463255" cy="779110"/>
          </a:xfrm>
        </p:grpSpPr>
        <p:sp>
          <p:nvSpPr>
            <p:cNvPr id="26" name="Freeform 25"/>
            <p:cNvSpPr/>
            <p:nvPr/>
          </p:nvSpPr>
          <p:spPr>
            <a:xfrm>
              <a:off x="3505989" y="2147813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13627" y="56215"/>
                  </a:lnTo>
                  <a:lnTo>
                    <a:pt x="3039" y="117906"/>
                  </a:lnTo>
                  <a:lnTo>
                    <a:pt x="601" y="18082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22362" y="2179399"/>
              <a:ext cx="181519" cy="270869"/>
            </a:xfrm>
            <a:custGeom>
              <a:avLst/>
              <a:gdLst/>
              <a:ahLst/>
              <a:cxnLst/>
              <a:rect l="0" t="0" r="0" b="0"/>
              <a:pathLst>
                <a:path w="181519" h="270869">
                  <a:moveTo>
                    <a:pt x="178425" y="0"/>
                  </a:moveTo>
                  <a:lnTo>
                    <a:pt x="140947" y="8333"/>
                  </a:lnTo>
                  <a:lnTo>
                    <a:pt x="89524" y="10095"/>
                  </a:lnTo>
                  <a:lnTo>
                    <a:pt x="35475" y="11612"/>
                  </a:lnTo>
                  <a:lnTo>
                    <a:pt x="11947" y="16079"/>
                  </a:lnTo>
                  <a:lnTo>
                    <a:pt x="5439" y="22418"/>
                  </a:lnTo>
                  <a:lnTo>
                    <a:pt x="2269" y="31323"/>
                  </a:lnTo>
                  <a:lnTo>
                    <a:pt x="0" y="79236"/>
                  </a:lnTo>
                  <a:lnTo>
                    <a:pt x="3323" y="89089"/>
                  </a:lnTo>
                  <a:lnTo>
                    <a:pt x="16374" y="103156"/>
                  </a:lnTo>
                  <a:lnTo>
                    <a:pt x="24768" y="106205"/>
                  </a:lnTo>
                  <a:lnTo>
                    <a:pt x="84044" y="113925"/>
                  </a:lnTo>
                  <a:lnTo>
                    <a:pt x="125857" y="129781"/>
                  </a:lnTo>
                  <a:lnTo>
                    <a:pt x="145703" y="143078"/>
                  </a:lnTo>
                  <a:lnTo>
                    <a:pt x="168860" y="170295"/>
                  </a:lnTo>
                  <a:lnTo>
                    <a:pt x="179243" y="190330"/>
                  </a:lnTo>
                  <a:lnTo>
                    <a:pt x="181518" y="210933"/>
                  </a:lnTo>
                  <a:lnTo>
                    <a:pt x="180487" y="221340"/>
                  </a:lnTo>
                  <a:lnTo>
                    <a:pt x="169983" y="239143"/>
                  </a:lnTo>
                  <a:lnTo>
                    <a:pt x="153616" y="253685"/>
                  </a:lnTo>
                  <a:lnTo>
                    <a:pt x="134644" y="264047"/>
                  </a:lnTo>
                  <a:lnTo>
                    <a:pt x="98642" y="270868"/>
                  </a:lnTo>
                  <a:lnTo>
                    <a:pt x="42140" y="265029"/>
                  </a:lnTo>
                  <a:lnTo>
                    <a:pt x="996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11233" y="2474197"/>
              <a:ext cx="463255" cy="52643"/>
            </a:xfrm>
            <a:custGeom>
              <a:avLst/>
              <a:gdLst/>
              <a:ahLst/>
              <a:cxnLst/>
              <a:rect l="0" t="0" r="0" b="0"/>
              <a:pathLst>
                <a:path w="463255" h="52643">
                  <a:moveTo>
                    <a:pt x="463254" y="52642"/>
                  </a:moveTo>
                  <a:lnTo>
                    <a:pt x="420562" y="49522"/>
                  </a:lnTo>
                  <a:lnTo>
                    <a:pt x="360016" y="43089"/>
                  </a:lnTo>
                  <a:lnTo>
                    <a:pt x="305037" y="42306"/>
                  </a:lnTo>
                  <a:lnTo>
                    <a:pt x="249117" y="42152"/>
                  </a:lnTo>
                  <a:lnTo>
                    <a:pt x="187310" y="30666"/>
                  </a:lnTo>
                  <a:lnTo>
                    <a:pt x="132926" y="17365"/>
                  </a:lnTo>
                  <a:lnTo>
                    <a:pt x="71057" y="10709"/>
                  </a:lnTo>
                  <a:lnTo>
                    <a:pt x="25734" y="24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85407" y="2632124"/>
              <a:ext cx="10096" cy="294799"/>
            </a:xfrm>
            <a:custGeom>
              <a:avLst/>
              <a:gdLst/>
              <a:ahLst/>
              <a:cxnLst/>
              <a:rect l="0" t="0" r="0" b="0"/>
              <a:pathLst>
                <a:path w="10096" h="294799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5284" y="156280"/>
                  </a:lnTo>
                  <a:lnTo>
                    <a:pt x="9145" y="216570"/>
                  </a:lnTo>
                  <a:lnTo>
                    <a:pt x="9907" y="267301"/>
                  </a:lnTo>
                  <a:lnTo>
                    <a:pt x="1009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70478" y="2653181"/>
              <a:ext cx="214497" cy="135291"/>
            </a:xfrm>
            <a:custGeom>
              <a:avLst/>
              <a:gdLst/>
              <a:ahLst/>
              <a:cxnLst/>
              <a:rect l="0" t="0" r="0" b="0"/>
              <a:pathLst>
                <a:path w="214497" h="135291">
                  <a:moveTo>
                    <a:pt x="214496" y="126342"/>
                  </a:moveTo>
                  <a:lnTo>
                    <a:pt x="177018" y="118009"/>
                  </a:lnTo>
                  <a:lnTo>
                    <a:pt x="142170" y="119583"/>
                  </a:lnTo>
                  <a:lnTo>
                    <a:pt x="81099" y="126622"/>
                  </a:lnTo>
                  <a:lnTo>
                    <a:pt x="19851" y="135290"/>
                  </a:lnTo>
                  <a:lnTo>
                    <a:pt x="11033" y="131137"/>
                  </a:lnTo>
                  <a:lnTo>
                    <a:pt x="5154" y="123690"/>
                  </a:lnTo>
                  <a:lnTo>
                    <a:pt x="1235" y="114045"/>
                  </a:lnTo>
                  <a:lnTo>
                    <a:pt x="0" y="93971"/>
                  </a:lnTo>
                  <a:lnTo>
                    <a:pt x="8739" y="52487"/>
                  </a:lnTo>
                  <a:lnTo>
                    <a:pt x="355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537989" y="1023966"/>
            <a:ext cx="4011359" cy="1176490"/>
            <a:chOff x="5537989" y="1023966"/>
            <a:chExt cx="4011359" cy="1176490"/>
          </a:xfrm>
        </p:grpSpPr>
        <p:sp>
          <p:nvSpPr>
            <p:cNvPr id="32" name="Freeform 31"/>
            <p:cNvSpPr/>
            <p:nvPr/>
          </p:nvSpPr>
          <p:spPr>
            <a:xfrm>
              <a:off x="5537989" y="1031792"/>
              <a:ext cx="19514" cy="336913"/>
            </a:xfrm>
            <a:custGeom>
              <a:avLst/>
              <a:gdLst/>
              <a:ahLst/>
              <a:cxnLst/>
              <a:rect l="0" t="0" r="0" b="0"/>
              <a:pathLst>
                <a:path w="19514" h="336913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4655" y="156586"/>
                  </a:lnTo>
                  <a:lnTo>
                    <a:pt x="19160" y="207703"/>
                  </a:lnTo>
                  <a:lnTo>
                    <a:pt x="19513" y="267802"/>
                  </a:lnTo>
                  <a:lnTo>
                    <a:pt x="12650" y="311563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53803" y="132659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80957" y="1023966"/>
              <a:ext cx="251873" cy="361400"/>
            </a:xfrm>
            <a:custGeom>
              <a:avLst/>
              <a:gdLst/>
              <a:ahLst/>
              <a:cxnLst/>
              <a:rect l="0" t="0" r="0" b="0"/>
              <a:pathLst>
                <a:path w="251873" h="361400">
                  <a:moveTo>
                    <a:pt x="251872" y="81526"/>
                  </a:moveTo>
                  <a:lnTo>
                    <a:pt x="222563" y="43152"/>
                  </a:lnTo>
                  <a:lnTo>
                    <a:pt x="187071" y="16061"/>
                  </a:lnTo>
                  <a:lnTo>
                    <a:pt x="155463" y="3377"/>
                  </a:lnTo>
                  <a:lnTo>
                    <a:pt x="130255" y="0"/>
                  </a:lnTo>
                  <a:lnTo>
                    <a:pt x="109692" y="4738"/>
                  </a:lnTo>
                  <a:lnTo>
                    <a:pt x="71838" y="26843"/>
                  </a:lnTo>
                  <a:lnTo>
                    <a:pt x="46580" y="58045"/>
                  </a:lnTo>
                  <a:lnTo>
                    <a:pt x="18254" y="110509"/>
                  </a:lnTo>
                  <a:lnTo>
                    <a:pt x="3301" y="165933"/>
                  </a:lnTo>
                  <a:lnTo>
                    <a:pt x="0" y="221941"/>
                  </a:lnTo>
                  <a:lnTo>
                    <a:pt x="7754" y="276895"/>
                  </a:lnTo>
                  <a:lnTo>
                    <a:pt x="18364" y="310598"/>
                  </a:lnTo>
                  <a:lnTo>
                    <a:pt x="29548" y="328005"/>
                  </a:lnTo>
                  <a:lnTo>
                    <a:pt x="60176" y="350959"/>
                  </a:lnTo>
                  <a:lnTo>
                    <a:pt x="98887" y="361399"/>
                  </a:lnTo>
                  <a:lnTo>
                    <a:pt x="152719" y="356521"/>
                  </a:lnTo>
                  <a:lnTo>
                    <a:pt x="199229" y="344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78078" y="1226245"/>
              <a:ext cx="139388" cy="168728"/>
            </a:xfrm>
            <a:custGeom>
              <a:avLst/>
              <a:gdLst/>
              <a:ahLst/>
              <a:cxnLst/>
              <a:rect l="0" t="0" r="0" b="0"/>
              <a:pathLst>
                <a:path w="139388" h="168728">
                  <a:moveTo>
                    <a:pt x="91621" y="5589"/>
                  </a:moveTo>
                  <a:lnTo>
                    <a:pt x="74853" y="0"/>
                  </a:lnTo>
                  <a:lnTo>
                    <a:pt x="67574" y="693"/>
                  </a:lnTo>
                  <a:lnTo>
                    <a:pt x="26439" y="24802"/>
                  </a:lnTo>
                  <a:lnTo>
                    <a:pt x="12739" y="41034"/>
                  </a:lnTo>
                  <a:lnTo>
                    <a:pt x="3920" y="61117"/>
                  </a:lnTo>
                  <a:lnTo>
                    <a:pt x="0" y="85640"/>
                  </a:lnTo>
                  <a:lnTo>
                    <a:pt x="8972" y="125754"/>
                  </a:lnTo>
                  <a:lnTo>
                    <a:pt x="23303" y="147123"/>
                  </a:lnTo>
                  <a:lnTo>
                    <a:pt x="32038" y="156097"/>
                  </a:lnTo>
                  <a:lnTo>
                    <a:pt x="54221" y="166068"/>
                  </a:lnTo>
                  <a:lnTo>
                    <a:pt x="66688" y="168727"/>
                  </a:lnTo>
                  <a:lnTo>
                    <a:pt x="89899" y="165442"/>
                  </a:lnTo>
                  <a:lnTo>
                    <a:pt x="119577" y="150439"/>
                  </a:lnTo>
                  <a:lnTo>
                    <a:pt x="127805" y="144269"/>
                  </a:lnTo>
                  <a:lnTo>
                    <a:pt x="136949" y="124936"/>
                  </a:lnTo>
                  <a:lnTo>
                    <a:pt x="139387" y="113230"/>
                  </a:lnTo>
                  <a:lnTo>
                    <a:pt x="135857" y="90864"/>
                  </a:lnTo>
                  <a:lnTo>
                    <a:pt x="107651" y="36096"/>
                  </a:lnTo>
                  <a:lnTo>
                    <a:pt x="10215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43399" y="1252733"/>
              <a:ext cx="189513" cy="170011"/>
            </a:xfrm>
            <a:custGeom>
              <a:avLst/>
              <a:gdLst/>
              <a:ahLst/>
              <a:cxnLst/>
              <a:rect l="0" t="0" r="0" b="0"/>
              <a:pathLst>
                <a:path w="189513" h="170011">
                  <a:moveTo>
                    <a:pt x="0" y="21215"/>
                  </a:moveTo>
                  <a:lnTo>
                    <a:pt x="27511" y="75090"/>
                  </a:lnTo>
                  <a:lnTo>
                    <a:pt x="45549" y="132251"/>
                  </a:lnTo>
                  <a:lnTo>
                    <a:pt x="44951" y="167198"/>
                  </a:lnTo>
                  <a:lnTo>
                    <a:pt x="42836" y="170010"/>
                  </a:lnTo>
                  <a:lnTo>
                    <a:pt x="40256" y="167205"/>
                  </a:lnTo>
                  <a:lnTo>
                    <a:pt x="20893" y="106590"/>
                  </a:lnTo>
                  <a:lnTo>
                    <a:pt x="16304" y="84896"/>
                  </a:lnTo>
                  <a:lnTo>
                    <a:pt x="22891" y="42372"/>
                  </a:lnTo>
                  <a:lnTo>
                    <a:pt x="30061" y="22429"/>
                  </a:lnTo>
                  <a:lnTo>
                    <a:pt x="41046" y="5767"/>
                  </a:lnTo>
                  <a:lnTo>
                    <a:pt x="49591" y="1557"/>
                  </a:lnTo>
                  <a:lnTo>
                    <a:pt x="71563" y="0"/>
                  </a:lnTo>
                  <a:lnTo>
                    <a:pt x="93807" y="9446"/>
                  </a:lnTo>
                  <a:lnTo>
                    <a:pt x="138868" y="46788"/>
                  </a:lnTo>
                  <a:lnTo>
                    <a:pt x="165038" y="85278"/>
                  </a:lnTo>
                  <a:lnTo>
                    <a:pt x="186093" y="141396"/>
                  </a:lnTo>
                  <a:lnTo>
                    <a:pt x="189512" y="1580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43440" y="1242362"/>
              <a:ext cx="105286" cy="169768"/>
            </a:xfrm>
            <a:custGeom>
              <a:avLst/>
              <a:gdLst/>
              <a:ahLst/>
              <a:cxnLst/>
              <a:rect l="0" t="0" r="0" b="0"/>
              <a:pathLst>
                <a:path w="105286" h="169768">
                  <a:moveTo>
                    <a:pt x="0" y="10529"/>
                  </a:moveTo>
                  <a:lnTo>
                    <a:pt x="19128" y="71639"/>
                  </a:lnTo>
                  <a:lnTo>
                    <a:pt x="49803" y="131660"/>
                  </a:lnTo>
                  <a:lnTo>
                    <a:pt x="70389" y="166912"/>
                  </a:lnTo>
                  <a:lnTo>
                    <a:pt x="75002" y="169767"/>
                  </a:lnTo>
                  <a:lnTo>
                    <a:pt x="78078" y="166990"/>
                  </a:lnTo>
                  <a:lnTo>
                    <a:pt x="92021" y="111641"/>
                  </a:lnTo>
                  <a:lnTo>
                    <a:pt x="94216" y="588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11896" y="1246879"/>
              <a:ext cx="124567" cy="188070"/>
            </a:xfrm>
            <a:custGeom>
              <a:avLst/>
              <a:gdLst/>
              <a:ahLst/>
              <a:cxnLst/>
              <a:rect l="0" t="0" r="0" b="0"/>
              <a:pathLst>
                <a:path w="124567" h="188070">
                  <a:moveTo>
                    <a:pt x="0" y="58654"/>
                  </a:moveTo>
                  <a:lnTo>
                    <a:pt x="11178" y="69833"/>
                  </a:lnTo>
                  <a:lnTo>
                    <a:pt x="29145" y="75321"/>
                  </a:lnTo>
                  <a:lnTo>
                    <a:pt x="52728" y="76590"/>
                  </a:lnTo>
                  <a:lnTo>
                    <a:pt x="91142" y="69558"/>
                  </a:lnTo>
                  <a:lnTo>
                    <a:pt x="114208" y="59211"/>
                  </a:lnTo>
                  <a:lnTo>
                    <a:pt x="120592" y="52006"/>
                  </a:lnTo>
                  <a:lnTo>
                    <a:pt x="123678" y="43694"/>
                  </a:lnTo>
                  <a:lnTo>
                    <a:pt x="124566" y="34643"/>
                  </a:lnTo>
                  <a:lnTo>
                    <a:pt x="119314" y="18347"/>
                  </a:lnTo>
                  <a:lnTo>
                    <a:pt x="114638" y="10726"/>
                  </a:lnTo>
                  <a:lnTo>
                    <a:pt x="105671" y="5645"/>
                  </a:lnTo>
                  <a:lnTo>
                    <a:pt x="80110" y="0"/>
                  </a:lnTo>
                  <a:lnTo>
                    <a:pt x="55491" y="3730"/>
                  </a:lnTo>
                  <a:lnTo>
                    <a:pt x="44013" y="8000"/>
                  </a:lnTo>
                  <a:lnTo>
                    <a:pt x="25021" y="25223"/>
                  </a:lnTo>
                  <a:lnTo>
                    <a:pt x="11120" y="48475"/>
                  </a:lnTo>
                  <a:lnTo>
                    <a:pt x="4942" y="74407"/>
                  </a:lnTo>
                  <a:lnTo>
                    <a:pt x="7054" y="109725"/>
                  </a:lnTo>
                  <a:lnTo>
                    <a:pt x="15088" y="142417"/>
                  </a:lnTo>
                  <a:lnTo>
                    <a:pt x="27763" y="160613"/>
                  </a:lnTo>
                  <a:lnTo>
                    <a:pt x="46264" y="175329"/>
                  </a:lnTo>
                  <a:lnTo>
                    <a:pt x="70085" y="185769"/>
                  </a:lnTo>
                  <a:lnTo>
                    <a:pt x="90031" y="188069"/>
                  </a:lnTo>
                  <a:lnTo>
                    <a:pt x="115814" y="184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90880" y="1242362"/>
              <a:ext cx="105286" cy="193132"/>
            </a:xfrm>
            <a:custGeom>
              <a:avLst/>
              <a:gdLst/>
              <a:ahLst/>
              <a:cxnLst/>
              <a:rect l="0" t="0" r="0" b="0"/>
              <a:pathLst>
                <a:path w="105286" h="193132">
                  <a:moveTo>
                    <a:pt x="0" y="84228"/>
                  </a:moveTo>
                  <a:lnTo>
                    <a:pt x="17959" y="138103"/>
                  </a:lnTo>
                  <a:lnTo>
                    <a:pt x="36302" y="193131"/>
                  </a:lnTo>
                  <a:lnTo>
                    <a:pt x="23632" y="142643"/>
                  </a:lnTo>
                  <a:lnTo>
                    <a:pt x="21566" y="90308"/>
                  </a:lnTo>
                  <a:lnTo>
                    <a:pt x="26797" y="54444"/>
                  </a:lnTo>
                  <a:lnTo>
                    <a:pt x="38817" y="35506"/>
                  </a:lnTo>
                  <a:lnTo>
                    <a:pt x="55857" y="20460"/>
                  </a:lnTo>
                  <a:lnTo>
                    <a:pt x="89153" y="438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16442" y="1031792"/>
              <a:ext cx="21615" cy="400084"/>
            </a:xfrm>
            <a:custGeom>
              <a:avLst/>
              <a:gdLst/>
              <a:ahLst/>
              <a:cxnLst/>
              <a:rect l="0" t="0" r="0" b="0"/>
              <a:pathLst>
                <a:path w="21615" h="400084">
                  <a:moveTo>
                    <a:pt x="6065" y="0"/>
                  </a:moveTo>
                  <a:lnTo>
                    <a:pt x="0" y="42028"/>
                  </a:lnTo>
                  <a:lnTo>
                    <a:pt x="3748" y="89792"/>
                  </a:lnTo>
                  <a:lnTo>
                    <a:pt x="5379" y="142159"/>
                  </a:lnTo>
                  <a:lnTo>
                    <a:pt x="5861" y="199269"/>
                  </a:lnTo>
                  <a:lnTo>
                    <a:pt x="9144" y="258554"/>
                  </a:lnTo>
                  <a:lnTo>
                    <a:pt x="15122" y="309996"/>
                  </a:lnTo>
                  <a:lnTo>
                    <a:pt x="21614" y="367726"/>
                  </a:lnTo>
                  <a:lnTo>
                    <a:pt x="1659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06694" y="1200248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214600" y="13822"/>
                  </a:lnTo>
                  <a:lnTo>
                    <a:pt x="158377" y="11179"/>
                  </a:lnTo>
                  <a:lnTo>
                    <a:pt x="101865" y="10657"/>
                  </a:lnTo>
                  <a:lnTo>
                    <a:pt x="40745" y="93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69989" y="104232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2724" y="37478"/>
                  </a:lnTo>
                  <a:lnTo>
                    <a:pt x="3582" y="97655"/>
                  </a:lnTo>
                  <a:lnTo>
                    <a:pt x="1062" y="151377"/>
                  </a:lnTo>
                  <a:lnTo>
                    <a:pt x="314" y="209409"/>
                  </a:lnTo>
                  <a:lnTo>
                    <a:pt x="93" y="258449"/>
                  </a:lnTo>
                  <a:lnTo>
                    <a:pt x="19" y="31435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91005" y="1210777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25734" y="8333"/>
                  </a:lnTo>
                  <a:lnTo>
                    <a:pt x="168721" y="15684"/>
                  </a:lnTo>
                  <a:lnTo>
                    <a:pt x="118362" y="19465"/>
                  </a:lnTo>
                  <a:lnTo>
                    <a:pt x="57348" y="279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48021" y="1288939"/>
              <a:ext cx="167168" cy="150567"/>
            </a:xfrm>
            <a:custGeom>
              <a:avLst/>
              <a:gdLst/>
              <a:ahLst/>
              <a:cxnLst/>
              <a:rect l="0" t="0" r="0" b="0"/>
              <a:pathLst>
                <a:path w="167168" h="150567">
                  <a:moveTo>
                    <a:pt x="111482" y="6066"/>
                  </a:moveTo>
                  <a:lnTo>
                    <a:pt x="79029" y="0"/>
                  </a:lnTo>
                  <a:lnTo>
                    <a:pt x="58454" y="2590"/>
                  </a:lnTo>
                  <a:lnTo>
                    <a:pt x="40731" y="10760"/>
                  </a:lnTo>
                  <a:lnTo>
                    <a:pt x="10289" y="35069"/>
                  </a:lnTo>
                  <a:lnTo>
                    <a:pt x="2166" y="54831"/>
                  </a:lnTo>
                  <a:lnTo>
                    <a:pt x="0" y="66652"/>
                  </a:lnTo>
                  <a:lnTo>
                    <a:pt x="3832" y="89145"/>
                  </a:lnTo>
                  <a:lnTo>
                    <a:pt x="19144" y="118419"/>
                  </a:lnTo>
                  <a:lnTo>
                    <a:pt x="33008" y="133210"/>
                  </a:lnTo>
                  <a:lnTo>
                    <a:pt x="50868" y="143683"/>
                  </a:lnTo>
                  <a:lnTo>
                    <a:pt x="86243" y="150566"/>
                  </a:lnTo>
                  <a:lnTo>
                    <a:pt x="120771" y="147017"/>
                  </a:lnTo>
                  <a:lnTo>
                    <a:pt x="139396" y="135391"/>
                  </a:lnTo>
                  <a:lnTo>
                    <a:pt x="154304" y="118526"/>
                  </a:lnTo>
                  <a:lnTo>
                    <a:pt x="164829" y="99332"/>
                  </a:lnTo>
                  <a:lnTo>
                    <a:pt x="167167" y="75983"/>
                  </a:lnTo>
                  <a:lnTo>
                    <a:pt x="163137" y="52348"/>
                  </a:lnTo>
                  <a:lnTo>
                    <a:pt x="153546" y="34045"/>
                  </a:lnTo>
                  <a:lnTo>
                    <a:pt x="138365" y="21230"/>
                  </a:lnTo>
                  <a:lnTo>
                    <a:pt x="121090" y="12806"/>
                  </a:lnTo>
                  <a:lnTo>
                    <a:pt x="90425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49057" y="1326590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7042" y="5387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38528" y="124236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22757" y="1351051"/>
              <a:ext cx="252684" cy="143996"/>
            </a:xfrm>
            <a:custGeom>
              <a:avLst/>
              <a:gdLst/>
              <a:ahLst/>
              <a:cxnLst/>
              <a:rect l="0" t="0" r="0" b="0"/>
              <a:pathLst>
                <a:path w="252684" h="143996">
                  <a:moveTo>
                    <a:pt x="0" y="28182"/>
                  </a:moveTo>
                  <a:lnTo>
                    <a:pt x="17957" y="82057"/>
                  </a:lnTo>
                  <a:lnTo>
                    <a:pt x="25858" y="104586"/>
                  </a:lnTo>
                  <a:lnTo>
                    <a:pt x="16226" y="45148"/>
                  </a:lnTo>
                  <a:lnTo>
                    <a:pt x="21249" y="21684"/>
                  </a:lnTo>
                  <a:lnTo>
                    <a:pt x="31281" y="3457"/>
                  </a:lnTo>
                  <a:lnTo>
                    <a:pt x="38401" y="0"/>
                  </a:lnTo>
                  <a:lnTo>
                    <a:pt x="46657" y="35"/>
                  </a:lnTo>
                  <a:lnTo>
                    <a:pt x="64020" y="6314"/>
                  </a:lnTo>
                  <a:lnTo>
                    <a:pt x="86948" y="24172"/>
                  </a:lnTo>
                  <a:lnTo>
                    <a:pt x="125102" y="75547"/>
                  </a:lnTo>
                  <a:lnTo>
                    <a:pt x="124345" y="76136"/>
                  </a:lnTo>
                  <a:lnTo>
                    <a:pt x="121501" y="74190"/>
                  </a:lnTo>
                  <a:lnTo>
                    <a:pt x="118340" y="59548"/>
                  </a:lnTo>
                  <a:lnTo>
                    <a:pt x="117498" y="49093"/>
                  </a:lnTo>
                  <a:lnTo>
                    <a:pt x="122801" y="31236"/>
                  </a:lnTo>
                  <a:lnTo>
                    <a:pt x="127490" y="23199"/>
                  </a:lnTo>
                  <a:lnTo>
                    <a:pt x="135296" y="17841"/>
                  </a:lnTo>
                  <a:lnTo>
                    <a:pt x="156447" y="11887"/>
                  </a:lnTo>
                  <a:lnTo>
                    <a:pt x="178327" y="15481"/>
                  </a:lnTo>
                  <a:lnTo>
                    <a:pt x="207255" y="30658"/>
                  </a:lnTo>
                  <a:lnTo>
                    <a:pt x="221965" y="44490"/>
                  </a:lnTo>
                  <a:lnTo>
                    <a:pt x="244854" y="92114"/>
                  </a:lnTo>
                  <a:lnTo>
                    <a:pt x="252683" y="143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42635" y="1316134"/>
              <a:ext cx="145162" cy="366760"/>
            </a:xfrm>
            <a:custGeom>
              <a:avLst/>
              <a:gdLst/>
              <a:ahLst/>
              <a:cxnLst/>
              <a:rect l="0" t="0" r="0" b="0"/>
              <a:pathLst>
                <a:path w="145162" h="366760">
                  <a:moveTo>
                    <a:pt x="17034" y="126270"/>
                  </a:moveTo>
                  <a:lnTo>
                    <a:pt x="20153" y="175200"/>
                  </a:lnTo>
                  <a:lnTo>
                    <a:pt x="26098" y="234331"/>
                  </a:lnTo>
                  <a:lnTo>
                    <a:pt x="28443" y="297137"/>
                  </a:lnTo>
                  <a:lnTo>
                    <a:pt x="35838" y="348884"/>
                  </a:lnTo>
                  <a:lnTo>
                    <a:pt x="37089" y="366759"/>
                  </a:lnTo>
                  <a:lnTo>
                    <a:pt x="37645" y="359106"/>
                  </a:lnTo>
                  <a:lnTo>
                    <a:pt x="30767" y="307660"/>
                  </a:lnTo>
                  <a:lnTo>
                    <a:pt x="27341" y="258264"/>
                  </a:lnTo>
                  <a:lnTo>
                    <a:pt x="19438" y="206583"/>
                  </a:lnTo>
                  <a:lnTo>
                    <a:pt x="9687" y="154226"/>
                  </a:lnTo>
                  <a:lnTo>
                    <a:pt x="559" y="102838"/>
                  </a:lnTo>
                  <a:lnTo>
                    <a:pt x="0" y="46079"/>
                  </a:lnTo>
                  <a:lnTo>
                    <a:pt x="5954" y="23949"/>
                  </a:lnTo>
                  <a:lnTo>
                    <a:pt x="16399" y="6314"/>
                  </a:lnTo>
                  <a:lnTo>
                    <a:pt x="25969" y="1846"/>
                  </a:lnTo>
                  <a:lnTo>
                    <a:pt x="52200" y="0"/>
                  </a:lnTo>
                  <a:lnTo>
                    <a:pt x="77117" y="6199"/>
                  </a:lnTo>
                  <a:lnTo>
                    <a:pt x="121709" y="29242"/>
                  </a:lnTo>
                  <a:lnTo>
                    <a:pt x="136865" y="48831"/>
                  </a:lnTo>
                  <a:lnTo>
                    <a:pt x="145161" y="71965"/>
                  </a:lnTo>
                  <a:lnTo>
                    <a:pt x="144949" y="93946"/>
                  </a:lnTo>
                  <a:lnTo>
                    <a:pt x="140915" y="102381"/>
                  </a:lnTo>
                  <a:lnTo>
                    <a:pt x="127074" y="114872"/>
                  </a:lnTo>
                  <a:lnTo>
                    <a:pt x="99550" y="128482"/>
                  </a:lnTo>
                  <a:lnTo>
                    <a:pt x="48618" y="136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51165" y="1313542"/>
              <a:ext cx="82245" cy="160913"/>
            </a:xfrm>
            <a:custGeom>
              <a:avLst/>
              <a:gdLst/>
              <a:ahLst/>
              <a:cxnLst/>
              <a:rect l="0" t="0" r="0" b="0"/>
              <a:pathLst>
                <a:path w="82245" h="160913">
                  <a:moveTo>
                    <a:pt x="8545" y="55162"/>
                  </a:moveTo>
                  <a:lnTo>
                    <a:pt x="16878" y="104093"/>
                  </a:lnTo>
                  <a:lnTo>
                    <a:pt x="24850" y="160912"/>
                  </a:lnTo>
                  <a:lnTo>
                    <a:pt x="8061" y="103583"/>
                  </a:lnTo>
                  <a:lnTo>
                    <a:pt x="0" y="50819"/>
                  </a:lnTo>
                  <a:lnTo>
                    <a:pt x="5137" y="29445"/>
                  </a:lnTo>
                  <a:lnTo>
                    <a:pt x="9783" y="20470"/>
                  </a:lnTo>
                  <a:lnTo>
                    <a:pt x="27422" y="7378"/>
                  </a:lnTo>
                  <a:lnTo>
                    <a:pt x="48521" y="0"/>
                  </a:lnTo>
                  <a:lnTo>
                    <a:pt x="82244" y="2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62532" y="1376214"/>
              <a:ext cx="141426" cy="124149"/>
            </a:xfrm>
            <a:custGeom>
              <a:avLst/>
              <a:gdLst/>
              <a:ahLst/>
              <a:cxnLst/>
              <a:rect l="0" t="0" r="0" b="0"/>
              <a:pathLst>
                <a:path w="141426" h="124149">
                  <a:moveTo>
                    <a:pt x="128805" y="13547"/>
                  </a:moveTo>
                  <a:lnTo>
                    <a:pt x="112037" y="2369"/>
                  </a:lnTo>
                  <a:lnTo>
                    <a:pt x="94446" y="0"/>
                  </a:lnTo>
                  <a:lnTo>
                    <a:pt x="33805" y="14207"/>
                  </a:lnTo>
                  <a:lnTo>
                    <a:pt x="23358" y="17496"/>
                  </a:lnTo>
                  <a:lnTo>
                    <a:pt x="15223" y="23199"/>
                  </a:lnTo>
                  <a:lnTo>
                    <a:pt x="3064" y="38894"/>
                  </a:lnTo>
                  <a:lnTo>
                    <a:pt x="0" y="57568"/>
                  </a:lnTo>
                  <a:lnTo>
                    <a:pt x="821" y="67461"/>
                  </a:lnTo>
                  <a:lnTo>
                    <a:pt x="7973" y="84692"/>
                  </a:lnTo>
                  <a:lnTo>
                    <a:pt x="20119" y="100149"/>
                  </a:lnTo>
                  <a:lnTo>
                    <a:pt x="37217" y="114818"/>
                  </a:lnTo>
                  <a:lnTo>
                    <a:pt x="62752" y="122897"/>
                  </a:lnTo>
                  <a:lnTo>
                    <a:pt x="91259" y="124148"/>
                  </a:lnTo>
                  <a:lnTo>
                    <a:pt x="115627" y="116906"/>
                  </a:lnTo>
                  <a:lnTo>
                    <a:pt x="131917" y="102768"/>
                  </a:lnTo>
                  <a:lnTo>
                    <a:pt x="137898" y="94085"/>
                  </a:lnTo>
                  <a:lnTo>
                    <a:pt x="141425" y="75078"/>
                  </a:lnTo>
                  <a:lnTo>
                    <a:pt x="134157" y="34280"/>
                  </a:lnTo>
                  <a:lnTo>
                    <a:pt x="118276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33450" y="1323965"/>
              <a:ext cx="118260" cy="339013"/>
            </a:xfrm>
            <a:custGeom>
              <a:avLst/>
              <a:gdLst/>
              <a:ahLst/>
              <a:cxnLst/>
              <a:rect l="0" t="0" r="0" b="0"/>
              <a:pathLst>
                <a:path w="118260" h="339013">
                  <a:moveTo>
                    <a:pt x="0" y="107910"/>
                  </a:moveTo>
                  <a:lnTo>
                    <a:pt x="16811" y="127061"/>
                  </a:lnTo>
                  <a:lnTo>
                    <a:pt x="39543" y="173478"/>
                  </a:lnTo>
                  <a:lnTo>
                    <a:pt x="59323" y="233181"/>
                  </a:lnTo>
                  <a:lnTo>
                    <a:pt x="77165" y="292343"/>
                  </a:lnTo>
                  <a:lnTo>
                    <a:pt x="82137" y="333092"/>
                  </a:lnTo>
                  <a:lnTo>
                    <a:pt x="80494" y="338750"/>
                  </a:lnTo>
                  <a:lnTo>
                    <a:pt x="77060" y="339012"/>
                  </a:lnTo>
                  <a:lnTo>
                    <a:pt x="72430" y="335678"/>
                  </a:lnTo>
                  <a:lnTo>
                    <a:pt x="60325" y="314217"/>
                  </a:lnTo>
                  <a:lnTo>
                    <a:pt x="45755" y="259883"/>
                  </a:lnTo>
                  <a:lnTo>
                    <a:pt x="31612" y="205997"/>
                  </a:lnTo>
                  <a:lnTo>
                    <a:pt x="17554" y="150032"/>
                  </a:lnTo>
                  <a:lnTo>
                    <a:pt x="10747" y="91058"/>
                  </a:lnTo>
                  <a:lnTo>
                    <a:pt x="5590" y="34348"/>
                  </a:lnTo>
                  <a:lnTo>
                    <a:pt x="7236" y="20264"/>
                  </a:lnTo>
                  <a:lnTo>
                    <a:pt x="13014" y="10875"/>
                  </a:lnTo>
                  <a:lnTo>
                    <a:pt x="21544" y="4616"/>
                  </a:lnTo>
                  <a:lnTo>
                    <a:pt x="31910" y="443"/>
                  </a:lnTo>
                  <a:lnTo>
                    <a:pt x="42330" y="0"/>
                  </a:lnTo>
                  <a:lnTo>
                    <a:pt x="63268" y="5748"/>
                  </a:lnTo>
                  <a:lnTo>
                    <a:pt x="94786" y="33316"/>
                  </a:lnTo>
                  <a:lnTo>
                    <a:pt x="115172" y="65531"/>
                  </a:lnTo>
                  <a:lnTo>
                    <a:pt x="118259" y="86736"/>
                  </a:lnTo>
                  <a:lnTo>
                    <a:pt x="114561" y="106688"/>
                  </a:lnTo>
                  <a:lnTo>
                    <a:pt x="105119" y="123355"/>
                  </a:lnTo>
                  <a:lnTo>
                    <a:pt x="90003" y="135442"/>
                  </a:lnTo>
                  <a:lnTo>
                    <a:pt x="81060" y="140302"/>
                  </a:lnTo>
                  <a:lnTo>
                    <a:pt x="73927" y="141203"/>
                  </a:lnTo>
                  <a:lnTo>
                    <a:pt x="68002" y="139464"/>
                  </a:lnTo>
                  <a:lnTo>
                    <a:pt x="52643" y="128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159792" y="1319098"/>
              <a:ext cx="137171" cy="157060"/>
            </a:xfrm>
            <a:custGeom>
              <a:avLst/>
              <a:gdLst/>
              <a:ahLst/>
              <a:cxnLst/>
              <a:rect l="0" t="0" r="0" b="0"/>
              <a:pathLst>
                <a:path w="137171" h="157060">
                  <a:moveTo>
                    <a:pt x="0" y="81192"/>
                  </a:moveTo>
                  <a:lnTo>
                    <a:pt x="62281" y="64403"/>
                  </a:lnTo>
                  <a:lnTo>
                    <a:pt x="100213" y="59060"/>
                  </a:lnTo>
                  <a:lnTo>
                    <a:pt x="119018" y="49518"/>
                  </a:lnTo>
                  <a:lnTo>
                    <a:pt x="132056" y="34359"/>
                  </a:lnTo>
                  <a:lnTo>
                    <a:pt x="137170" y="25404"/>
                  </a:lnTo>
                  <a:lnTo>
                    <a:pt x="135901" y="18263"/>
                  </a:lnTo>
                  <a:lnTo>
                    <a:pt x="130375" y="12333"/>
                  </a:lnTo>
                  <a:lnTo>
                    <a:pt x="122012" y="7210"/>
                  </a:lnTo>
                  <a:lnTo>
                    <a:pt x="87885" y="0"/>
                  </a:lnTo>
                  <a:lnTo>
                    <a:pt x="53727" y="3452"/>
                  </a:lnTo>
                  <a:lnTo>
                    <a:pt x="35187" y="11936"/>
                  </a:lnTo>
                  <a:lnTo>
                    <a:pt x="26968" y="17474"/>
                  </a:lnTo>
                  <a:lnTo>
                    <a:pt x="21488" y="27015"/>
                  </a:lnTo>
                  <a:lnTo>
                    <a:pt x="15400" y="53214"/>
                  </a:lnTo>
                  <a:lnTo>
                    <a:pt x="17561" y="95259"/>
                  </a:lnTo>
                  <a:lnTo>
                    <a:pt x="31200" y="131763"/>
                  </a:lnTo>
                  <a:lnTo>
                    <a:pt x="49742" y="147732"/>
                  </a:lnTo>
                  <a:lnTo>
                    <a:pt x="61238" y="153628"/>
                  </a:lnTo>
                  <a:lnTo>
                    <a:pt x="86488" y="157059"/>
                  </a:lnTo>
                  <a:lnTo>
                    <a:pt x="109799" y="154685"/>
                  </a:lnTo>
                  <a:lnTo>
                    <a:pt x="136871" y="144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387637" y="1307365"/>
              <a:ext cx="161711" cy="200767"/>
            </a:xfrm>
            <a:custGeom>
              <a:avLst/>
              <a:gdLst/>
              <a:ahLst/>
              <a:cxnLst/>
              <a:rect l="0" t="0" r="0" b="0"/>
              <a:pathLst>
                <a:path w="161711" h="200767">
                  <a:moveTo>
                    <a:pt x="3782" y="71868"/>
                  </a:moveTo>
                  <a:lnTo>
                    <a:pt x="6902" y="114559"/>
                  </a:lnTo>
                  <a:lnTo>
                    <a:pt x="28976" y="173936"/>
                  </a:lnTo>
                  <a:lnTo>
                    <a:pt x="39193" y="200766"/>
                  </a:lnTo>
                  <a:lnTo>
                    <a:pt x="30514" y="167741"/>
                  </a:lnTo>
                  <a:lnTo>
                    <a:pt x="5801" y="111009"/>
                  </a:lnTo>
                  <a:lnTo>
                    <a:pt x="0" y="85755"/>
                  </a:lnTo>
                  <a:lnTo>
                    <a:pt x="5808" y="40946"/>
                  </a:lnTo>
                  <a:lnTo>
                    <a:pt x="8642" y="30196"/>
                  </a:lnTo>
                  <a:lnTo>
                    <a:pt x="14041" y="21860"/>
                  </a:lnTo>
                  <a:lnTo>
                    <a:pt x="29399" y="9478"/>
                  </a:lnTo>
                  <a:lnTo>
                    <a:pt x="68954" y="1519"/>
                  </a:lnTo>
                  <a:lnTo>
                    <a:pt x="123977" y="0"/>
                  </a:lnTo>
                  <a:lnTo>
                    <a:pt x="161710" y="8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66143" y="1672489"/>
              <a:ext cx="129982" cy="327926"/>
            </a:xfrm>
            <a:custGeom>
              <a:avLst/>
              <a:gdLst/>
              <a:ahLst/>
              <a:cxnLst/>
              <a:rect l="0" t="0" r="0" b="0"/>
              <a:pathLst>
                <a:path w="129982" h="327926">
                  <a:moveTo>
                    <a:pt x="87867" y="327925"/>
                  </a:moveTo>
                  <a:lnTo>
                    <a:pt x="69909" y="272880"/>
                  </a:lnTo>
                  <a:lnTo>
                    <a:pt x="52718" y="213413"/>
                  </a:lnTo>
                  <a:lnTo>
                    <a:pt x="35218" y="156521"/>
                  </a:lnTo>
                  <a:lnTo>
                    <a:pt x="21575" y="119601"/>
                  </a:lnTo>
                  <a:lnTo>
                    <a:pt x="1593" y="75685"/>
                  </a:lnTo>
                  <a:lnTo>
                    <a:pt x="0" y="54381"/>
                  </a:lnTo>
                  <a:lnTo>
                    <a:pt x="1213" y="43787"/>
                  </a:lnTo>
                  <a:lnTo>
                    <a:pt x="5531" y="35554"/>
                  </a:lnTo>
                  <a:lnTo>
                    <a:pt x="47388" y="4216"/>
                  </a:lnTo>
                  <a:lnTo>
                    <a:pt x="70657" y="0"/>
                  </a:lnTo>
                  <a:lnTo>
                    <a:pt x="129981" y="1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85554" y="1853015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204331" y="11178"/>
                  </a:lnTo>
                  <a:lnTo>
                    <a:pt x="183621" y="13547"/>
                  </a:lnTo>
                  <a:lnTo>
                    <a:pt x="126608" y="11125"/>
                  </a:lnTo>
                  <a:lnTo>
                    <a:pt x="66256" y="19052"/>
                  </a:lnTo>
                  <a:lnTo>
                    <a:pt x="14821" y="287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03308" y="1810901"/>
              <a:ext cx="77045" cy="218236"/>
            </a:xfrm>
            <a:custGeom>
              <a:avLst/>
              <a:gdLst/>
              <a:ahLst/>
              <a:cxnLst/>
              <a:rect l="0" t="0" r="0" b="0"/>
              <a:pathLst>
                <a:path w="77045" h="218236">
                  <a:moveTo>
                    <a:pt x="13873" y="52643"/>
                  </a:moveTo>
                  <a:lnTo>
                    <a:pt x="16213" y="92330"/>
                  </a:lnTo>
                  <a:lnTo>
                    <a:pt x="43182" y="152669"/>
                  </a:lnTo>
                  <a:lnTo>
                    <a:pt x="68873" y="206758"/>
                  </a:lnTo>
                  <a:lnTo>
                    <a:pt x="76922" y="218235"/>
                  </a:lnTo>
                  <a:lnTo>
                    <a:pt x="75792" y="218019"/>
                  </a:lnTo>
                  <a:lnTo>
                    <a:pt x="68299" y="210371"/>
                  </a:lnTo>
                  <a:lnTo>
                    <a:pt x="32131" y="155816"/>
                  </a:lnTo>
                  <a:lnTo>
                    <a:pt x="10920" y="96096"/>
                  </a:lnTo>
                  <a:lnTo>
                    <a:pt x="0" y="63568"/>
                  </a:lnTo>
                  <a:lnTo>
                    <a:pt x="2248" y="42290"/>
                  </a:lnTo>
                  <a:lnTo>
                    <a:pt x="6123" y="31703"/>
                  </a:lnTo>
                  <a:lnTo>
                    <a:pt x="19787" y="16820"/>
                  </a:lnTo>
                  <a:lnTo>
                    <a:pt x="37558" y="7476"/>
                  </a:lnTo>
                  <a:lnTo>
                    <a:pt x="770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29932" y="1878403"/>
              <a:ext cx="192576" cy="185183"/>
            </a:xfrm>
            <a:custGeom>
              <a:avLst/>
              <a:gdLst/>
              <a:ahLst/>
              <a:cxnLst/>
              <a:rect l="0" t="0" r="0" b="0"/>
              <a:pathLst>
                <a:path w="192576" h="185183">
                  <a:moveTo>
                    <a:pt x="139933" y="90426"/>
                  </a:moveTo>
                  <a:lnTo>
                    <a:pt x="139933" y="68069"/>
                  </a:lnTo>
                  <a:lnTo>
                    <a:pt x="128754" y="37398"/>
                  </a:lnTo>
                  <a:lnTo>
                    <a:pt x="110624" y="11673"/>
                  </a:lnTo>
                  <a:lnTo>
                    <a:pt x="91032" y="2782"/>
                  </a:lnTo>
                  <a:lnTo>
                    <a:pt x="67897" y="0"/>
                  </a:lnTo>
                  <a:lnTo>
                    <a:pt x="45916" y="2663"/>
                  </a:lnTo>
                  <a:lnTo>
                    <a:pt x="27568" y="13986"/>
                  </a:lnTo>
                  <a:lnTo>
                    <a:pt x="12784" y="30716"/>
                  </a:lnTo>
                  <a:lnTo>
                    <a:pt x="2314" y="49850"/>
                  </a:lnTo>
                  <a:lnTo>
                    <a:pt x="0" y="70052"/>
                  </a:lnTo>
                  <a:lnTo>
                    <a:pt x="8047" y="117207"/>
                  </a:lnTo>
                  <a:lnTo>
                    <a:pt x="23127" y="152173"/>
                  </a:lnTo>
                  <a:lnTo>
                    <a:pt x="48002" y="179171"/>
                  </a:lnTo>
                  <a:lnTo>
                    <a:pt x="57588" y="182345"/>
                  </a:lnTo>
                  <a:lnTo>
                    <a:pt x="77599" y="179632"/>
                  </a:lnTo>
                  <a:lnTo>
                    <a:pt x="85509" y="174463"/>
                  </a:lnTo>
                  <a:lnTo>
                    <a:pt x="97418" y="159361"/>
                  </a:lnTo>
                  <a:lnTo>
                    <a:pt x="110698" y="131128"/>
                  </a:lnTo>
                  <a:lnTo>
                    <a:pt x="114594" y="128089"/>
                  </a:lnTo>
                  <a:lnTo>
                    <a:pt x="118361" y="129573"/>
                  </a:lnTo>
                  <a:lnTo>
                    <a:pt x="154461" y="164789"/>
                  </a:lnTo>
                  <a:lnTo>
                    <a:pt x="176993" y="179140"/>
                  </a:lnTo>
                  <a:lnTo>
                    <a:pt x="192575" y="185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34359" y="1866131"/>
              <a:ext cx="167134" cy="199256"/>
            </a:xfrm>
            <a:custGeom>
              <a:avLst/>
              <a:gdLst/>
              <a:ahLst/>
              <a:cxnLst/>
              <a:rect l="0" t="0" r="0" b="0"/>
              <a:pathLst>
                <a:path w="167134" h="199256">
                  <a:moveTo>
                    <a:pt x="167133" y="50055"/>
                  </a:moveTo>
                  <a:lnTo>
                    <a:pt x="132235" y="20747"/>
                  </a:lnTo>
                  <a:lnTo>
                    <a:pt x="102981" y="6146"/>
                  </a:lnTo>
                  <a:lnTo>
                    <a:pt x="66496" y="0"/>
                  </a:lnTo>
                  <a:lnTo>
                    <a:pt x="45977" y="4802"/>
                  </a:lnTo>
                  <a:lnTo>
                    <a:pt x="29057" y="15905"/>
                  </a:lnTo>
                  <a:lnTo>
                    <a:pt x="13739" y="32537"/>
                  </a:lnTo>
                  <a:lnTo>
                    <a:pt x="5371" y="54748"/>
                  </a:lnTo>
                  <a:lnTo>
                    <a:pt x="0" y="107134"/>
                  </a:lnTo>
                  <a:lnTo>
                    <a:pt x="5504" y="131575"/>
                  </a:lnTo>
                  <a:lnTo>
                    <a:pt x="28102" y="175862"/>
                  </a:lnTo>
                  <a:lnTo>
                    <a:pt x="47630" y="190977"/>
                  </a:lnTo>
                  <a:lnTo>
                    <a:pt x="70736" y="199255"/>
                  </a:lnTo>
                  <a:lnTo>
                    <a:pt x="92705" y="199034"/>
                  </a:lnTo>
                  <a:lnTo>
                    <a:pt x="139741" y="180996"/>
                  </a:lnTo>
                  <a:lnTo>
                    <a:pt x="156605" y="176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80506" y="1716145"/>
              <a:ext cx="5215" cy="357970"/>
            </a:xfrm>
            <a:custGeom>
              <a:avLst/>
              <a:gdLst/>
              <a:ahLst/>
              <a:cxnLst/>
              <a:rect l="0" t="0" r="0" b="0"/>
              <a:pathLst>
                <a:path w="5215" h="357970">
                  <a:moveTo>
                    <a:pt x="5214" y="0"/>
                  </a:moveTo>
                  <a:lnTo>
                    <a:pt x="5214" y="57264"/>
                  </a:lnTo>
                  <a:lnTo>
                    <a:pt x="2095" y="106654"/>
                  </a:lnTo>
                  <a:lnTo>
                    <a:pt x="0" y="152094"/>
                  </a:lnTo>
                  <a:lnTo>
                    <a:pt x="4184" y="210067"/>
                  </a:lnTo>
                  <a:lnTo>
                    <a:pt x="4908" y="260594"/>
                  </a:lnTo>
                  <a:lnTo>
                    <a:pt x="5153" y="319323"/>
                  </a:lnTo>
                  <a:lnTo>
                    <a:pt x="52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90964" y="1884601"/>
              <a:ext cx="189513" cy="1"/>
            </a:xfrm>
            <a:custGeom>
              <a:avLst/>
              <a:gdLst/>
              <a:ahLst/>
              <a:cxnLst/>
              <a:rect l="0" t="0" r="0" b="0"/>
              <a:pathLst>
                <a:path w="189513" h="1">
                  <a:moveTo>
                    <a:pt x="189512" y="0"/>
                  </a:moveTo>
                  <a:lnTo>
                    <a:pt x="140581" y="0"/>
                  </a:lnTo>
                  <a:lnTo>
                    <a:pt x="92736" y="0"/>
                  </a:lnTo>
                  <a:lnTo>
                    <a:pt x="297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25883" y="1958300"/>
              <a:ext cx="7237" cy="115815"/>
            </a:xfrm>
            <a:custGeom>
              <a:avLst/>
              <a:gdLst/>
              <a:ahLst/>
              <a:cxnLst/>
              <a:rect l="0" t="0" r="0" b="0"/>
              <a:pathLst>
                <a:path w="7237" h="11581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22591" y="18740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505409" y="1947772"/>
              <a:ext cx="117724" cy="153046"/>
            </a:xfrm>
            <a:custGeom>
              <a:avLst/>
              <a:gdLst/>
              <a:ahLst/>
              <a:cxnLst/>
              <a:rect l="0" t="0" r="0" b="0"/>
              <a:pathLst>
                <a:path w="117724" h="153046">
                  <a:moveTo>
                    <a:pt x="75109" y="0"/>
                  </a:moveTo>
                  <a:lnTo>
                    <a:pt x="51063" y="9575"/>
                  </a:lnTo>
                  <a:lnTo>
                    <a:pt x="29640" y="27533"/>
                  </a:lnTo>
                  <a:lnTo>
                    <a:pt x="9644" y="55731"/>
                  </a:lnTo>
                  <a:lnTo>
                    <a:pt x="0" y="80141"/>
                  </a:lnTo>
                  <a:lnTo>
                    <a:pt x="1173" y="103468"/>
                  </a:lnTo>
                  <a:lnTo>
                    <a:pt x="4762" y="114602"/>
                  </a:lnTo>
                  <a:lnTo>
                    <a:pt x="18107" y="133212"/>
                  </a:lnTo>
                  <a:lnTo>
                    <a:pt x="26580" y="141451"/>
                  </a:lnTo>
                  <a:lnTo>
                    <a:pt x="48471" y="150604"/>
                  </a:lnTo>
                  <a:lnTo>
                    <a:pt x="60860" y="153045"/>
                  </a:lnTo>
                  <a:lnTo>
                    <a:pt x="80865" y="149518"/>
                  </a:lnTo>
                  <a:lnTo>
                    <a:pt x="97554" y="138982"/>
                  </a:lnTo>
                  <a:lnTo>
                    <a:pt x="112770" y="122601"/>
                  </a:lnTo>
                  <a:lnTo>
                    <a:pt x="116594" y="112149"/>
                  </a:lnTo>
                  <a:lnTo>
                    <a:pt x="117723" y="88058"/>
                  </a:lnTo>
                  <a:lnTo>
                    <a:pt x="106193" y="53777"/>
                  </a:lnTo>
                  <a:lnTo>
                    <a:pt x="87958" y="26982"/>
                  </a:lnTo>
                  <a:lnTo>
                    <a:pt x="540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65854" y="1940450"/>
              <a:ext cx="122551" cy="207364"/>
            </a:xfrm>
            <a:custGeom>
              <a:avLst/>
              <a:gdLst/>
              <a:ahLst/>
              <a:cxnLst/>
              <a:rect l="0" t="0" r="0" b="0"/>
              <a:pathLst>
                <a:path w="122551" h="207364">
                  <a:moveTo>
                    <a:pt x="9420" y="38907"/>
                  </a:moveTo>
                  <a:lnTo>
                    <a:pt x="9420" y="97524"/>
                  </a:lnTo>
                  <a:lnTo>
                    <a:pt x="14317" y="144679"/>
                  </a:lnTo>
                  <a:lnTo>
                    <a:pt x="11516" y="146856"/>
                  </a:lnTo>
                  <a:lnTo>
                    <a:pt x="7307" y="145968"/>
                  </a:lnTo>
                  <a:lnTo>
                    <a:pt x="4502" y="139527"/>
                  </a:lnTo>
                  <a:lnTo>
                    <a:pt x="0" y="87162"/>
                  </a:lnTo>
                  <a:lnTo>
                    <a:pt x="4700" y="31671"/>
                  </a:lnTo>
                  <a:lnTo>
                    <a:pt x="13562" y="11905"/>
                  </a:lnTo>
                  <a:lnTo>
                    <a:pt x="19200" y="3358"/>
                  </a:lnTo>
                  <a:lnTo>
                    <a:pt x="26469" y="0"/>
                  </a:lnTo>
                  <a:lnTo>
                    <a:pt x="34824" y="101"/>
                  </a:lnTo>
                  <a:lnTo>
                    <a:pt x="52297" y="6452"/>
                  </a:lnTo>
                  <a:lnTo>
                    <a:pt x="75286" y="24351"/>
                  </a:lnTo>
                  <a:lnTo>
                    <a:pt x="95746" y="52532"/>
                  </a:lnTo>
                  <a:lnTo>
                    <a:pt x="117567" y="111397"/>
                  </a:lnTo>
                  <a:lnTo>
                    <a:pt x="122550" y="167783"/>
                  </a:lnTo>
                  <a:lnTo>
                    <a:pt x="114705" y="207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67321" y="1979357"/>
              <a:ext cx="179526" cy="221099"/>
            </a:xfrm>
            <a:custGeom>
              <a:avLst/>
              <a:gdLst/>
              <a:ahLst/>
              <a:cxnLst/>
              <a:rect l="0" t="0" r="0" b="0"/>
              <a:pathLst>
                <a:path w="179526" h="221099">
                  <a:moveTo>
                    <a:pt x="113280" y="0"/>
                  </a:moveTo>
                  <a:lnTo>
                    <a:pt x="70588" y="3120"/>
                  </a:lnTo>
                  <a:lnTo>
                    <a:pt x="28938" y="14654"/>
                  </a:lnTo>
                  <a:lnTo>
                    <a:pt x="11064" y="27570"/>
                  </a:lnTo>
                  <a:lnTo>
                    <a:pt x="3021" y="35927"/>
                  </a:lnTo>
                  <a:lnTo>
                    <a:pt x="0" y="43839"/>
                  </a:lnTo>
                  <a:lnTo>
                    <a:pt x="325" y="51453"/>
                  </a:lnTo>
                  <a:lnTo>
                    <a:pt x="2882" y="58868"/>
                  </a:lnTo>
                  <a:lnTo>
                    <a:pt x="9265" y="64982"/>
                  </a:lnTo>
                  <a:lnTo>
                    <a:pt x="28837" y="74894"/>
                  </a:lnTo>
                  <a:lnTo>
                    <a:pt x="90000" y="86119"/>
                  </a:lnTo>
                  <a:lnTo>
                    <a:pt x="123150" y="98436"/>
                  </a:lnTo>
                  <a:lnTo>
                    <a:pt x="160203" y="123559"/>
                  </a:lnTo>
                  <a:lnTo>
                    <a:pt x="177226" y="149694"/>
                  </a:lnTo>
                  <a:lnTo>
                    <a:pt x="179525" y="169476"/>
                  </a:lnTo>
                  <a:lnTo>
                    <a:pt x="178501" y="179665"/>
                  </a:lnTo>
                  <a:lnTo>
                    <a:pt x="173138" y="187627"/>
                  </a:lnTo>
                  <a:lnTo>
                    <a:pt x="154701" y="199593"/>
                  </a:lnTo>
                  <a:lnTo>
                    <a:pt x="10275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1305993" y="1337119"/>
            <a:ext cx="241697" cy="453334"/>
          </a:xfrm>
          <a:custGeom>
            <a:avLst/>
            <a:gdLst/>
            <a:ahLst/>
            <a:cxnLst/>
            <a:rect l="0" t="0" r="0" b="0"/>
            <a:pathLst>
              <a:path w="241697" h="453334">
                <a:moveTo>
                  <a:pt x="136411" y="0"/>
                </a:moveTo>
                <a:lnTo>
                  <a:pt x="127346" y="58617"/>
                </a:lnTo>
                <a:lnTo>
                  <a:pt x="126171" y="113960"/>
                </a:lnTo>
                <a:lnTo>
                  <a:pt x="125939" y="176885"/>
                </a:lnTo>
                <a:lnTo>
                  <a:pt x="125893" y="234721"/>
                </a:lnTo>
                <a:lnTo>
                  <a:pt x="125884" y="291206"/>
                </a:lnTo>
                <a:lnTo>
                  <a:pt x="122763" y="344304"/>
                </a:lnTo>
                <a:lnTo>
                  <a:pt x="116817" y="394524"/>
                </a:lnTo>
                <a:lnTo>
                  <a:pt x="115787" y="435610"/>
                </a:lnTo>
                <a:lnTo>
                  <a:pt x="112133" y="443655"/>
                </a:lnTo>
                <a:lnTo>
                  <a:pt x="106188" y="447848"/>
                </a:lnTo>
                <a:lnTo>
                  <a:pt x="98715" y="449474"/>
                </a:lnTo>
                <a:lnTo>
                  <a:pt x="92563" y="447048"/>
                </a:lnTo>
                <a:lnTo>
                  <a:pt x="48448" y="388606"/>
                </a:lnTo>
                <a:lnTo>
                  <a:pt x="25730" y="357688"/>
                </a:lnTo>
                <a:lnTo>
                  <a:pt x="0" y="318374"/>
                </a:lnTo>
                <a:lnTo>
                  <a:pt x="1016" y="318704"/>
                </a:lnTo>
                <a:lnTo>
                  <a:pt x="4034" y="321264"/>
                </a:lnTo>
                <a:lnTo>
                  <a:pt x="28844" y="379958"/>
                </a:lnTo>
                <a:lnTo>
                  <a:pt x="59826" y="426202"/>
                </a:lnTo>
                <a:lnTo>
                  <a:pt x="80444" y="448636"/>
                </a:lnTo>
                <a:lnTo>
                  <a:pt x="88571" y="452339"/>
                </a:lnTo>
                <a:lnTo>
                  <a:pt x="106960" y="453333"/>
                </a:lnTo>
                <a:lnTo>
                  <a:pt x="115607" y="449621"/>
                </a:lnTo>
                <a:lnTo>
                  <a:pt x="131454" y="436138"/>
                </a:lnTo>
                <a:lnTo>
                  <a:pt x="172397" y="376548"/>
                </a:lnTo>
                <a:lnTo>
                  <a:pt x="212307" y="340557"/>
                </a:lnTo>
                <a:lnTo>
                  <a:pt x="241696" y="326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3673221" y="1316062"/>
            <a:ext cx="232852" cy="454853"/>
          </a:xfrm>
          <a:custGeom>
            <a:avLst/>
            <a:gdLst/>
            <a:ahLst/>
            <a:cxnLst/>
            <a:rect l="0" t="0" r="0" b="0"/>
            <a:pathLst>
              <a:path w="232852" h="454853">
                <a:moveTo>
                  <a:pt x="106509" y="0"/>
                </a:moveTo>
                <a:lnTo>
                  <a:pt x="98176" y="37478"/>
                </a:lnTo>
                <a:lnTo>
                  <a:pt x="96414" y="88901"/>
                </a:lnTo>
                <a:lnTo>
                  <a:pt x="102132" y="142949"/>
                </a:lnTo>
                <a:lnTo>
                  <a:pt x="97542" y="194873"/>
                </a:lnTo>
                <a:lnTo>
                  <a:pt x="96443" y="243743"/>
                </a:lnTo>
                <a:lnTo>
                  <a:pt x="96072" y="307070"/>
                </a:lnTo>
                <a:lnTo>
                  <a:pt x="96008" y="356015"/>
                </a:lnTo>
                <a:lnTo>
                  <a:pt x="95986" y="416551"/>
                </a:lnTo>
                <a:lnTo>
                  <a:pt x="95983" y="445227"/>
                </a:lnTo>
                <a:lnTo>
                  <a:pt x="92473" y="452406"/>
                </a:lnTo>
                <a:lnTo>
                  <a:pt x="86623" y="454852"/>
                </a:lnTo>
                <a:lnTo>
                  <a:pt x="79214" y="454143"/>
                </a:lnTo>
                <a:lnTo>
                  <a:pt x="73104" y="450161"/>
                </a:lnTo>
                <a:lnTo>
                  <a:pt x="51774" y="415434"/>
                </a:lnTo>
                <a:lnTo>
                  <a:pt x="25378" y="363861"/>
                </a:lnTo>
                <a:lnTo>
                  <a:pt x="1143" y="324038"/>
                </a:lnTo>
                <a:lnTo>
                  <a:pt x="0" y="324820"/>
                </a:lnTo>
                <a:lnTo>
                  <a:pt x="6572" y="351291"/>
                </a:lnTo>
                <a:lnTo>
                  <a:pt x="35017" y="410949"/>
                </a:lnTo>
                <a:lnTo>
                  <a:pt x="52051" y="436708"/>
                </a:lnTo>
                <a:lnTo>
                  <a:pt x="59675" y="440877"/>
                </a:lnTo>
                <a:lnTo>
                  <a:pt x="77505" y="442390"/>
                </a:lnTo>
                <a:lnTo>
                  <a:pt x="107274" y="436665"/>
                </a:lnTo>
                <a:lnTo>
                  <a:pt x="170701" y="397214"/>
                </a:lnTo>
                <a:lnTo>
                  <a:pt x="232851" y="3684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5502111" y="2925139"/>
            <a:ext cx="341206" cy="425927"/>
            <a:chOff x="5502111" y="2925139"/>
            <a:chExt cx="341206" cy="425927"/>
          </a:xfrm>
        </p:grpSpPr>
        <p:sp>
          <p:nvSpPr>
            <p:cNvPr id="69" name="Freeform 68"/>
            <p:cNvSpPr/>
            <p:nvPr/>
          </p:nvSpPr>
          <p:spPr>
            <a:xfrm>
              <a:off x="5502111" y="2925139"/>
              <a:ext cx="267506" cy="425927"/>
            </a:xfrm>
            <a:custGeom>
              <a:avLst/>
              <a:gdLst/>
              <a:ahLst/>
              <a:cxnLst/>
              <a:rect l="0" t="0" r="0" b="0"/>
              <a:pathLst>
                <a:path w="267506" h="425927">
                  <a:moveTo>
                    <a:pt x="67464" y="12311"/>
                  </a:moveTo>
                  <a:lnTo>
                    <a:pt x="49505" y="67356"/>
                  </a:lnTo>
                  <a:lnTo>
                    <a:pt x="42715" y="92148"/>
                  </a:lnTo>
                  <a:lnTo>
                    <a:pt x="39266" y="97121"/>
                  </a:lnTo>
                  <a:lnTo>
                    <a:pt x="35797" y="96927"/>
                  </a:lnTo>
                  <a:lnTo>
                    <a:pt x="32315" y="93288"/>
                  </a:lnTo>
                  <a:lnTo>
                    <a:pt x="31163" y="87353"/>
                  </a:lnTo>
                  <a:lnTo>
                    <a:pt x="33003" y="71400"/>
                  </a:lnTo>
                  <a:lnTo>
                    <a:pt x="46204" y="42687"/>
                  </a:lnTo>
                  <a:lnTo>
                    <a:pt x="64934" y="17542"/>
                  </a:lnTo>
                  <a:lnTo>
                    <a:pt x="90891" y="863"/>
                  </a:lnTo>
                  <a:lnTo>
                    <a:pt x="100629" y="0"/>
                  </a:lnTo>
                  <a:lnTo>
                    <a:pt x="120808" y="5280"/>
                  </a:lnTo>
                  <a:lnTo>
                    <a:pt x="153953" y="27734"/>
                  </a:lnTo>
                  <a:lnTo>
                    <a:pt x="168685" y="41003"/>
                  </a:lnTo>
                  <a:lnTo>
                    <a:pt x="184543" y="72805"/>
                  </a:lnTo>
                  <a:lnTo>
                    <a:pt x="199212" y="119407"/>
                  </a:lnTo>
                  <a:lnTo>
                    <a:pt x="203322" y="182512"/>
                  </a:lnTo>
                  <a:lnTo>
                    <a:pt x="200915" y="233927"/>
                  </a:lnTo>
                  <a:lnTo>
                    <a:pt x="192793" y="283086"/>
                  </a:lnTo>
                  <a:lnTo>
                    <a:pt x="183997" y="312810"/>
                  </a:lnTo>
                  <a:lnTo>
                    <a:pt x="149754" y="366900"/>
                  </a:lnTo>
                  <a:lnTo>
                    <a:pt x="109195" y="406138"/>
                  </a:lnTo>
                  <a:lnTo>
                    <a:pt x="77879" y="423539"/>
                  </a:lnTo>
                  <a:lnTo>
                    <a:pt x="56885" y="425926"/>
                  </a:lnTo>
                  <a:lnTo>
                    <a:pt x="35856" y="421918"/>
                  </a:lnTo>
                  <a:lnTo>
                    <a:pt x="14811" y="412338"/>
                  </a:lnTo>
                  <a:lnTo>
                    <a:pt x="7796" y="404168"/>
                  </a:lnTo>
                  <a:lnTo>
                    <a:pt x="0" y="382612"/>
                  </a:lnTo>
                  <a:lnTo>
                    <a:pt x="1201" y="344168"/>
                  </a:lnTo>
                  <a:lnTo>
                    <a:pt x="12277" y="323190"/>
                  </a:lnTo>
                  <a:lnTo>
                    <a:pt x="20144" y="314320"/>
                  </a:lnTo>
                  <a:lnTo>
                    <a:pt x="30069" y="309577"/>
                  </a:lnTo>
                  <a:lnTo>
                    <a:pt x="53573" y="307426"/>
                  </a:lnTo>
                  <a:lnTo>
                    <a:pt x="105621" y="316747"/>
                  </a:lnTo>
                  <a:lnTo>
                    <a:pt x="139991" y="334662"/>
                  </a:lnTo>
                  <a:lnTo>
                    <a:pt x="193651" y="376075"/>
                  </a:lnTo>
                  <a:lnTo>
                    <a:pt x="243309" y="400780"/>
                  </a:lnTo>
                  <a:lnTo>
                    <a:pt x="267505" y="412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43316" y="3274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159171" y="2925652"/>
            <a:ext cx="3600747" cy="632981"/>
            <a:chOff x="6159171" y="2925652"/>
            <a:chExt cx="3600747" cy="632981"/>
          </a:xfrm>
        </p:grpSpPr>
        <p:sp>
          <p:nvSpPr>
            <p:cNvPr id="72" name="Freeform 71"/>
            <p:cNvSpPr/>
            <p:nvPr/>
          </p:nvSpPr>
          <p:spPr>
            <a:xfrm>
              <a:off x="6159171" y="2925652"/>
              <a:ext cx="252361" cy="453996"/>
            </a:xfrm>
            <a:custGeom>
              <a:avLst/>
              <a:gdLst/>
              <a:ahLst/>
              <a:cxnLst/>
              <a:rect l="0" t="0" r="0" b="0"/>
              <a:pathLst>
                <a:path w="252361" h="453996">
                  <a:moveTo>
                    <a:pt x="0" y="411881"/>
                  </a:moveTo>
                  <a:lnTo>
                    <a:pt x="5589" y="353264"/>
                  </a:lnTo>
                  <a:lnTo>
                    <a:pt x="21330" y="290429"/>
                  </a:lnTo>
                  <a:lnTo>
                    <a:pt x="31667" y="241755"/>
                  </a:lnTo>
                  <a:lnTo>
                    <a:pt x="39018" y="187168"/>
                  </a:lnTo>
                  <a:lnTo>
                    <a:pt x="41196" y="126541"/>
                  </a:lnTo>
                  <a:lnTo>
                    <a:pt x="41842" y="67243"/>
                  </a:lnTo>
                  <a:lnTo>
                    <a:pt x="43163" y="41120"/>
                  </a:lnTo>
                  <a:lnTo>
                    <a:pt x="45153" y="40705"/>
                  </a:lnTo>
                  <a:lnTo>
                    <a:pt x="47649" y="45107"/>
                  </a:lnTo>
                  <a:lnTo>
                    <a:pt x="55104" y="106897"/>
                  </a:lnTo>
                  <a:lnTo>
                    <a:pt x="67019" y="145651"/>
                  </a:lnTo>
                  <a:lnTo>
                    <a:pt x="92007" y="184597"/>
                  </a:lnTo>
                  <a:lnTo>
                    <a:pt x="101112" y="188999"/>
                  </a:lnTo>
                  <a:lnTo>
                    <a:pt x="123707" y="190770"/>
                  </a:lnTo>
                  <a:lnTo>
                    <a:pt x="143109" y="184538"/>
                  </a:lnTo>
                  <a:lnTo>
                    <a:pt x="151558" y="179601"/>
                  </a:lnTo>
                  <a:lnTo>
                    <a:pt x="174628" y="150295"/>
                  </a:lnTo>
                  <a:lnTo>
                    <a:pt x="202125" y="87907"/>
                  </a:lnTo>
                  <a:lnTo>
                    <a:pt x="228175" y="25937"/>
                  </a:lnTo>
                  <a:lnTo>
                    <a:pt x="240231" y="2874"/>
                  </a:lnTo>
                  <a:lnTo>
                    <a:pt x="244382" y="0"/>
                  </a:lnTo>
                  <a:lnTo>
                    <a:pt x="247149" y="2763"/>
                  </a:lnTo>
                  <a:lnTo>
                    <a:pt x="251044" y="32128"/>
                  </a:lnTo>
                  <a:lnTo>
                    <a:pt x="252360" y="94453"/>
                  </a:lnTo>
                  <a:lnTo>
                    <a:pt x="245384" y="149788"/>
                  </a:lnTo>
                  <a:lnTo>
                    <a:pt x="243112" y="205932"/>
                  </a:lnTo>
                  <a:lnTo>
                    <a:pt x="242580" y="250548"/>
                  </a:lnTo>
                  <a:lnTo>
                    <a:pt x="236692" y="310527"/>
                  </a:lnTo>
                  <a:lnTo>
                    <a:pt x="233127" y="365343"/>
                  </a:lnTo>
                  <a:lnTo>
                    <a:pt x="239158" y="424352"/>
                  </a:lnTo>
                  <a:lnTo>
                    <a:pt x="242155" y="453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98517" y="3232248"/>
              <a:ext cx="134437" cy="147794"/>
            </a:xfrm>
            <a:custGeom>
              <a:avLst/>
              <a:gdLst/>
              <a:ahLst/>
              <a:cxnLst/>
              <a:rect l="0" t="0" r="0" b="0"/>
              <a:pathLst>
                <a:path w="134437" h="147794">
                  <a:moveTo>
                    <a:pt x="18623" y="0"/>
                  </a:moveTo>
                  <a:lnTo>
                    <a:pt x="1834" y="62281"/>
                  </a:lnTo>
                  <a:lnTo>
                    <a:pt x="0" y="101382"/>
                  </a:lnTo>
                  <a:lnTo>
                    <a:pt x="3717" y="124607"/>
                  </a:lnTo>
                  <a:lnTo>
                    <a:pt x="8685" y="133375"/>
                  </a:lnTo>
                  <a:lnTo>
                    <a:pt x="23564" y="146236"/>
                  </a:lnTo>
                  <a:lnTo>
                    <a:pt x="31276" y="147793"/>
                  </a:lnTo>
                  <a:lnTo>
                    <a:pt x="38756" y="146492"/>
                  </a:lnTo>
                  <a:lnTo>
                    <a:pt x="53307" y="138807"/>
                  </a:lnTo>
                  <a:lnTo>
                    <a:pt x="88759" y="108126"/>
                  </a:lnTo>
                  <a:lnTo>
                    <a:pt x="115708" y="64946"/>
                  </a:lnTo>
                  <a:lnTo>
                    <a:pt x="130390" y="24528"/>
                  </a:lnTo>
                  <a:lnTo>
                    <a:pt x="1344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06653" y="2990093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3780" y="37478"/>
                  </a:lnTo>
                  <a:lnTo>
                    <a:pt x="32018" y="94491"/>
                  </a:lnTo>
                  <a:lnTo>
                    <a:pt x="24436" y="146436"/>
                  </a:lnTo>
                  <a:lnTo>
                    <a:pt x="15913" y="208826"/>
                  </a:lnTo>
                  <a:lnTo>
                    <a:pt x="10422" y="269150"/>
                  </a:lnTo>
                  <a:lnTo>
                    <a:pt x="3608" y="318914"/>
                  </a:lnTo>
                  <a:lnTo>
                    <a:pt x="712" y="37200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85637" y="3000621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42114" y="0"/>
                  </a:moveTo>
                  <a:lnTo>
                    <a:pt x="34878" y="27556"/>
                  </a:lnTo>
                  <a:lnTo>
                    <a:pt x="29116" y="83779"/>
                  </a:lnTo>
                  <a:lnTo>
                    <a:pt x="22649" y="145881"/>
                  </a:lnTo>
                  <a:lnTo>
                    <a:pt x="15940" y="197122"/>
                  </a:lnTo>
                  <a:lnTo>
                    <a:pt x="11597" y="258433"/>
                  </a:lnTo>
                  <a:lnTo>
                    <a:pt x="7620" y="31248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59295" y="3169077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2696" y="0"/>
                  </a:lnTo>
                  <a:lnTo>
                    <a:pt x="129155" y="5590"/>
                  </a:lnTo>
                  <a:lnTo>
                    <a:pt x="70312" y="17959"/>
                  </a:lnTo>
                  <a:lnTo>
                    <a:pt x="25588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33036" y="325330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33036" y="3137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38767" y="3196552"/>
              <a:ext cx="129181" cy="329925"/>
            </a:xfrm>
            <a:custGeom>
              <a:avLst/>
              <a:gdLst/>
              <a:ahLst/>
              <a:cxnLst/>
              <a:rect l="0" t="0" r="0" b="0"/>
              <a:pathLst>
                <a:path w="129181" h="329925">
                  <a:moveTo>
                    <a:pt x="10082" y="77810"/>
                  </a:moveTo>
                  <a:lnTo>
                    <a:pt x="15672" y="139903"/>
                  </a:lnTo>
                  <a:lnTo>
                    <a:pt x="20805" y="193627"/>
                  </a:lnTo>
                  <a:lnTo>
                    <a:pt x="27558" y="248217"/>
                  </a:lnTo>
                  <a:lnTo>
                    <a:pt x="28908" y="299617"/>
                  </a:lnTo>
                  <a:lnTo>
                    <a:pt x="25078" y="326129"/>
                  </a:lnTo>
                  <a:lnTo>
                    <a:pt x="23589" y="329924"/>
                  </a:lnTo>
                  <a:lnTo>
                    <a:pt x="22597" y="327774"/>
                  </a:lnTo>
                  <a:lnTo>
                    <a:pt x="13636" y="277060"/>
                  </a:lnTo>
                  <a:lnTo>
                    <a:pt x="10784" y="216258"/>
                  </a:lnTo>
                  <a:lnTo>
                    <a:pt x="4632" y="158840"/>
                  </a:lnTo>
                  <a:lnTo>
                    <a:pt x="1059" y="110918"/>
                  </a:lnTo>
                  <a:lnTo>
                    <a:pt x="0" y="59674"/>
                  </a:lnTo>
                  <a:lnTo>
                    <a:pt x="5276" y="18625"/>
                  </a:lnTo>
                  <a:lnTo>
                    <a:pt x="11557" y="10277"/>
                  </a:lnTo>
                  <a:lnTo>
                    <a:pt x="31015" y="1002"/>
                  </a:lnTo>
                  <a:lnTo>
                    <a:pt x="52141" y="0"/>
                  </a:lnTo>
                  <a:lnTo>
                    <a:pt x="62688" y="1370"/>
                  </a:lnTo>
                  <a:lnTo>
                    <a:pt x="80646" y="12251"/>
                  </a:lnTo>
                  <a:lnTo>
                    <a:pt x="117294" y="50590"/>
                  </a:lnTo>
                  <a:lnTo>
                    <a:pt x="127142" y="69222"/>
                  </a:lnTo>
                  <a:lnTo>
                    <a:pt x="129180" y="89201"/>
                  </a:lnTo>
                  <a:lnTo>
                    <a:pt x="125015" y="109779"/>
                  </a:lnTo>
                  <a:lnTo>
                    <a:pt x="115366" y="130623"/>
                  </a:lnTo>
                  <a:lnTo>
                    <a:pt x="107178" y="137585"/>
                  </a:lnTo>
                  <a:lnTo>
                    <a:pt x="66653" y="151879"/>
                  </a:lnTo>
                  <a:lnTo>
                    <a:pt x="41668" y="162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48891" y="2969036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42114" y="0"/>
                  </a:moveTo>
                  <a:lnTo>
                    <a:pt x="25326" y="63450"/>
                  </a:lnTo>
                  <a:lnTo>
                    <a:pt x="22322" y="110957"/>
                  </a:lnTo>
                  <a:lnTo>
                    <a:pt x="20263" y="162078"/>
                  </a:lnTo>
                  <a:lnTo>
                    <a:pt x="13933" y="213099"/>
                  </a:lnTo>
                  <a:lnTo>
                    <a:pt x="8082" y="272854"/>
                  </a:lnTo>
                  <a:lnTo>
                    <a:pt x="1596" y="32971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33119" y="3242777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14572" y="42692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91005" y="3179606"/>
              <a:ext cx="178985" cy="368498"/>
            </a:xfrm>
            <a:custGeom>
              <a:avLst/>
              <a:gdLst/>
              <a:ahLst/>
              <a:cxnLst/>
              <a:rect l="0" t="0" r="0" b="0"/>
              <a:pathLst>
                <a:path w="178985" h="368498">
                  <a:moveTo>
                    <a:pt x="178984" y="0"/>
                  </a:moveTo>
                  <a:lnTo>
                    <a:pt x="159857" y="53875"/>
                  </a:lnTo>
                  <a:lnTo>
                    <a:pt x="123592" y="111036"/>
                  </a:lnTo>
                  <a:lnTo>
                    <a:pt x="86649" y="172976"/>
                  </a:lnTo>
                  <a:lnTo>
                    <a:pt x="60833" y="224813"/>
                  </a:lnTo>
                  <a:lnTo>
                    <a:pt x="34633" y="277984"/>
                  </a:lnTo>
                  <a:lnTo>
                    <a:pt x="11392" y="34129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80559" y="2958507"/>
              <a:ext cx="192487" cy="367279"/>
            </a:xfrm>
            <a:custGeom>
              <a:avLst/>
              <a:gdLst/>
              <a:ahLst/>
              <a:cxnLst/>
              <a:rect l="0" t="0" r="0" b="0"/>
              <a:pathLst>
                <a:path w="192487" h="367279">
                  <a:moveTo>
                    <a:pt x="31586" y="0"/>
                  </a:moveTo>
                  <a:lnTo>
                    <a:pt x="22521" y="58617"/>
                  </a:lnTo>
                  <a:lnTo>
                    <a:pt x="21346" y="112791"/>
                  </a:lnTo>
                  <a:lnTo>
                    <a:pt x="21115" y="168552"/>
                  </a:lnTo>
                  <a:lnTo>
                    <a:pt x="21069" y="224627"/>
                  </a:lnTo>
                  <a:lnTo>
                    <a:pt x="19890" y="288000"/>
                  </a:lnTo>
                  <a:lnTo>
                    <a:pt x="15469" y="317903"/>
                  </a:lnTo>
                  <a:lnTo>
                    <a:pt x="12652" y="324239"/>
                  </a:lnTo>
                  <a:lnTo>
                    <a:pt x="9605" y="324954"/>
                  </a:lnTo>
                  <a:lnTo>
                    <a:pt x="6403" y="321921"/>
                  </a:lnTo>
                  <a:lnTo>
                    <a:pt x="1898" y="295296"/>
                  </a:lnTo>
                  <a:lnTo>
                    <a:pt x="6152" y="263360"/>
                  </a:lnTo>
                  <a:lnTo>
                    <a:pt x="20410" y="237260"/>
                  </a:lnTo>
                  <a:lnTo>
                    <a:pt x="39453" y="214709"/>
                  </a:lnTo>
                  <a:lnTo>
                    <a:pt x="59259" y="206561"/>
                  </a:lnTo>
                  <a:lnTo>
                    <a:pt x="82489" y="204109"/>
                  </a:lnTo>
                  <a:lnTo>
                    <a:pt x="104513" y="206919"/>
                  </a:lnTo>
                  <a:lnTo>
                    <a:pt x="136642" y="220667"/>
                  </a:lnTo>
                  <a:lnTo>
                    <a:pt x="162800" y="239558"/>
                  </a:lnTo>
                  <a:lnTo>
                    <a:pt x="179779" y="265563"/>
                  </a:lnTo>
                  <a:lnTo>
                    <a:pt x="192218" y="295495"/>
                  </a:lnTo>
                  <a:lnTo>
                    <a:pt x="192486" y="304621"/>
                  </a:lnTo>
                  <a:lnTo>
                    <a:pt x="186546" y="321001"/>
                  </a:lnTo>
                  <a:lnTo>
                    <a:pt x="164457" y="343376"/>
                  </a:lnTo>
                  <a:lnTo>
                    <a:pt x="135686" y="359235"/>
                  </a:lnTo>
                  <a:lnTo>
                    <a:pt x="72620" y="367278"/>
                  </a:lnTo>
                  <a:lnTo>
                    <a:pt x="46314" y="36561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01658" y="3232248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4747" y="53875"/>
                  </a:lnTo>
                  <a:lnTo>
                    <a:pt x="47990" y="81084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49015" y="3190134"/>
              <a:ext cx="210571" cy="368499"/>
            </a:xfrm>
            <a:custGeom>
              <a:avLst/>
              <a:gdLst/>
              <a:ahLst/>
              <a:cxnLst/>
              <a:rect l="0" t="0" r="0" b="0"/>
              <a:pathLst>
                <a:path w="210571" h="368499">
                  <a:moveTo>
                    <a:pt x="210570" y="0"/>
                  </a:moveTo>
                  <a:lnTo>
                    <a:pt x="190327" y="43963"/>
                  </a:lnTo>
                  <a:lnTo>
                    <a:pt x="157573" y="98120"/>
                  </a:lnTo>
                  <a:lnTo>
                    <a:pt x="129781" y="151573"/>
                  </a:lnTo>
                  <a:lnTo>
                    <a:pt x="94748" y="204520"/>
                  </a:lnTo>
                  <a:lnTo>
                    <a:pt x="66679" y="257078"/>
                  </a:lnTo>
                  <a:lnTo>
                    <a:pt x="24567" y="32025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03209" y="3169077"/>
              <a:ext cx="114346" cy="203966"/>
            </a:xfrm>
            <a:custGeom>
              <a:avLst/>
              <a:gdLst/>
              <a:ahLst/>
              <a:cxnLst/>
              <a:rect l="0" t="0" r="0" b="0"/>
              <a:pathLst>
                <a:path w="114346" h="203966">
                  <a:moveTo>
                    <a:pt x="19589" y="42114"/>
                  </a:moveTo>
                  <a:lnTo>
                    <a:pt x="19589" y="96259"/>
                  </a:lnTo>
                  <a:lnTo>
                    <a:pt x="19589" y="156795"/>
                  </a:lnTo>
                  <a:lnTo>
                    <a:pt x="24485" y="202418"/>
                  </a:lnTo>
                  <a:lnTo>
                    <a:pt x="21683" y="203965"/>
                  </a:lnTo>
                  <a:lnTo>
                    <a:pt x="17476" y="202657"/>
                  </a:lnTo>
                  <a:lnTo>
                    <a:pt x="9681" y="191846"/>
                  </a:lnTo>
                  <a:lnTo>
                    <a:pt x="5965" y="184049"/>
                  </a:lnTo>
                  <a:lnTo>
                    <a:pt x="0" y="130679"/>
                  </a:lnTo>
                  <a:lnTo>
                    <a:pt x="1942" y="76983"/>
                  </a:lnTo>
                  <a:lnTo>
                    <a:pt x="8236" y="55272"/>
                  </a:lnTo>
                  <a:lnTo>
                    <a:pt x="18832" y="37824"/>
                  </a:lnTo>
                  <a:lnTo>
                    <a:pt x="34461" y="25390"/>
                  </a:lnTo>
                  <a:lnTo>
                    <a:pt x="78678" y="7875"/>
                  </a:lnTo>
                  <a:lnTo>
                    <a:pt x="1143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520291" y="3178608"/>
              <a:ext cx="123606" cy="185795"/>
            </a:xfrm>
            <a:custGeom>
              <a:avLst/>
              <a:gdLst/>
              <a:ahLst/>
              <a:cxnLst/>
              <a:rect l="0" t="0" r="0" b="0"/>
              <a:pathLst>
                <a:path w="123606" h="185795">
                  <a:moveTo>
                    <a:pt x="18320" y="74697"/>
                  </a:moveTo>
                  <a:lnTo>
                    <a:pt x="35088" y="80286"/>
                  </a:lnTo>
                  <a:lnTo>
                    <a:pt x="52678" y="79911"/>
                  </a:lnTo>
                  <a:lnTo>
                    <a:pt x="92568" y="70138"/>
                  </a:lnTo>
                  <a:lnTo>
                    <a:pt x="100574" y="64639"/>
                  </a:lnTo>
                  <a:lnTo>
                    <a:pt x="112589" y="49170"/>
                  </a:lnTo>
                  <a:lnTo>
                    <a:pt x="115589" y="30596"/>
                  </a:lnTo>
                  <a:lnTo>
                    <a:pt x="114752" y="20730"/>
                  </a:lnTo>
                  <a:lnTo>
                    <a:pt x="110684" y="12983"/>
                  </a:lnTo>
                  <a:lnTo>
                    <a:pt x="96805" y="1255"/>
                  </a:lnTo>
                  <a:lnTo>
                    <a:pt x="88191" y="0"/>
                  </a:lnTo>
                  <a:lnTo>
                    <a:pt x="69261" y="4844"/>
                  </a:lnTo>
                  <a:lnTo>
                    <a:pt x="36918" y="27017"/>
                  </a:lnTo>
                  <a:lnTo>
                    <a:pt x="16291" y="48222"/>
                  </a:lnTo>
                  <a:lnTo>
                    <a:pt x="6500" y="66440"/>
                  </a:lnTo>
                  <a:lnTo>
                    <a:pt x="0" y="102016"/>
                  </a:lnTo>
                  <a:lnTo>
                    <a:pt x="9252" y="142193"/>
                  </a:lnTo>
                  <a:lnTo>
                    <a:pt x="23649" y="163577"/>
                  </a:lnTo>
                  <a:lnTo>
                    <a:pt x="32401" y="172555"/>
                  </a:lnTo>
                  <a:lnTo>
                    <a:pt x="54604" y="182531"/>
                  </a:lnTo>
                  <a:lnTo>
                    <a:pt x="78900" y="185794"/>
                  </a:lnTo>
                  <a:lnTo>
                    <a:pt x="101396" y="183345"/>
                  </a:lnTo>
                  <a:lnTo>
                    <a:pt x="113734" y="178357"/>
                  </a:lnTo>
                  <a:lnTo>
                    <a:pt x="123605" y="169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92600" y="3190134"/>
              <a:ext cx="130281" cy="162239"/>
            </a:xfrm>
            <a:custGeom>
              <a:avLst/>
              <a:gdLst/>
              <a:ahLst/>
              <a:cxnLst/>
              <a:rect l="0" t="0" r="0" b="0"/>
              <a:pathLst>
                <a:path w="130281" h="162239">
                  <a:moveTo>
                    <a:pt x="109223" y="0"/>
                  </a:moveTo>
                  <a:lnTo>
                    <a:pt x="46966" y="19128"/>
                  </a:lnTo>
                  <a:lnTo>
                    <a:pt x="30471" y="30338"/>
                  </a:lnTo>
                  <a:lnTo>
                    <a:pt x="18460" y="46239"/>
                  </a:lnTo>
                  <a:lnTo>
                    <a:pt x="1218" y="85043"/>
                  </a:lnTo>
                  <a:lnTo>
                    <a:pt x="0" y="105648"/>
                  </a:lnTo>
                  <a:lnTo>
                    <a:pt x="4528" y="126503"/>
                  </a:lnTo>
                  <a:lnTo>
                    <a:pt x="14339" y="147471"/>
                  </a:lnTo>
                  <a:lnTo>
                    <a:pt x="22571" y="154466"/>
                  </a:lnTo>
                  <a:lnTo>
                    <a:pt x="44195" y="162238"/>
                  </a:lnTo>
                  <a:lnTo>
                    <a:pt x="66284" y="159454"/>
                  </a:lnTo>
                  <a:lnTo>
                    <a:pt x="95331" y="144732"/>
                  </a:lnTo>
                  <a:lnTo>
                    <a:pt x="115635" y="131791"/>
                  </a:lnTo>
                  <a:lnTo>
                    <a:pt x="13028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86052" y="323224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2"/>
                  </a:lnTo>
                  <a:lnTo>
                    <a:pt x="16788" y="997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854466" y="312696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951180" y="3207647"/>
              <a:ext cx="108588" cy="290393"/>
            </a:xfrm>
            <a:custGeom>
              <a:avLst/>
              <a:gdLst/>
              <a:ahLst/>
              <a:cxnLst/>
              <a:rect l="0" t="0" r="0" b="0"/>
              <a:pathLst>
                <a:path w="108588" h="290393">
                  <a:moveTo>
                    <a:pt x="29628" y="119358"/>
                  </a:moveTo>
                  <a:lnTo>
                    <a:pt x="37962" y="156836"/>
                  </a:lnTo>
                  <a:lnTo>
                    <a:pt x="47103" y="214673"/>
                  </a:lnTo>
                  <a:lnTo>
                    <a:pt x="49977" y="267561"/>
                  </a:lnTo>
                  <a:lnTo>
                    <a:pt x="50213" y="281331"/>
                  </a:lnTo>
                  <a:lnTo>
                    <a:pt x="48031" y="288171"/>
                  </a:lnTo>
                  <a:lnTo>
                    <a:pt x="44236" y="290392"/>
                  </a:lnTo>
                  <a:lnTo>
                    <a:pt x="39367" y="289532"/>
                  </a:lnTo>
                  <a:lnTo>
                    <a:pt x="34951" y="285450"/>
                  </a:lnTo>
                  <a:lnTo>
                    <a:pt x="26924" y="271556"/>
                  </a:lnTo>
                  <a:lnTo>
                    <a:pt x="19476" y="218398"/>
                  </a:lnTo>
                  <a:lnTo>
                    <a:pt x="7952" y="161625"/>
                  </a:lnTo>
                  <a:lnTo>
                    <a:pt x="0" y="99761"/>
                  </a:lnTo>
                  <a:lnTo>
                    <a:pt x="4212" y="54150"/>
                  </a:lnTo>
                  <a:lnTo>
                    <a:pt x="18458" y="16589"/>
                  </a:lnTo>
                  <a:lnTo>
                    <a:pt x="26861" y="8731"/>
                  </a:lnTo>
                  <a:lnTo>
                    <a:pt x="48676" y="0"/>
                  </a:lnTo>
                  <a:lnTo>
                    <a:pt x="58704" y="12"/>
                  </a:lnTo>
                  <a:lnTo>
                    <a:pt x="76086" y="6264"/>
                  </a:lnTo>
                  <a:lnTo>
                    <a:pt x="99025" y="28527"/>
                  </a:lnTo>
                  <a:lnTo>
                    <a:pt x="107265" y="53642"/>
                  </a:lnTo>
                  <a:lnTo>
                    <a:pt x="108587" y="81962"/>
                  </a:lnTo>
                  <a:lnTo>
                    <a:pt x="101376" y="106247"/>
                  </a:lnTo>
                  <a:lnTo>
                    <a:pt x="87252" y="125619"/>
                  </a:lnTo>
                  <a:lnTo>
                    <a:pt x="65809" y="143440"/>
                  </a:lnTo>
                  <a:lnTo>
                    <a:pt x="50685" y="150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078138" y="3179606"/>
              <a:ext cx="81655" cy="194831"/>
            </a:xfrm>
            <a:custGeom>
              <a:avLst/>
              <a:gdLst/>
              <a:ahLst/>
              <a:cxnLst/>
              <a:rect l="0" t="0" r="0" b="0"/>
              <a:pathLst>
                <a:path w="81655" h="194831">
                  <a:moveTo>
                    <a:pt x="18484" y="94756"/>
                  </a:moveTo>
                  <a:lnTo>
                    <a:pt x="24073" y="156849"/>
                  </a:lnTo>
                  <a:lnTo>
                    <a:pt x="33138" y="189193"/>
                  </a:lnTo>
                  <a:lnTo>
                    <a:pt x="32933" y="193979"/>
                  </a:lnTo>
                  <a:lnTo>
                    <a:pt x="30456" y="194830"/>
                  </a:lnTo>
                  <a:lnTo>
                    <a:pt x="26465" y="193057"/>
                  </a:lnTo>
                  <a:lnTo>
                    <a:pt x="18912" y="178610"/>
                  </a:lnTo>
                  <a:lnTo>
                    <a:pt x="2162" y="117887"/>
                  </a:lnTo>
                  <a:lnTo>
                    <a:pt x="0" y="77953"/>
                  </a:lnTo>
                  <a:lnTo>
                    <a:pt x="3640" y="54533"/>
                  </a:lnTo>
                  <a:lnTo>
                    <a:pt x="12276" y="35545"/>
                  </a:lnTo>
                  <a:lnTo>
                    <a:pt x="17854" y="27206"/>
                  </a:lnTo>
                  <a:lnTo>
                    <a:pt x="36532" y="14821"/>
                  </a:lnTo>
                  <a:lnTo>
                    <a:pt x="816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194434" y="3253305"/>
              <a:ext cx="126396" cy="138541"/>
            </a:xfrm>
            <a:custGeom>
              <a:avLst/>
              <a:gdLst/>
              <a:ahLst/>
              <a:cxnLst/>
              <a:rect l="0" t="0" r="0" b="0"/>
              <a:pathLst>
                <a:path w="126396" h="138541">
                  <a:moveTo>
                    <a:pt x="91700" y="10529"/>
                  </a:moveTo>
                  <a:lnTo>
                    <a:pt x="74933" y="4940"/>
                  </a:lnTo>
                  <a:lnTo>
                    <a:pt x="57342" y="5315"/>
                  </a:lnTo>
                  <a:lnTo>
                    <a:pt x="38996" y="10551"/>
                  </a:lnTo>
                  <a:lnTo>
                    <a:pt x="23042" y="20678"/>
                  </a:lnTo>
                  <a:lnTo>
                    <a:pt x="11273" y="36096"/>
                  </a:lnTo>
                  <a:lnTo>
                    <a:pt x="3313" y="55817"/>
                  </a:lnTo>
                  <a:lnTo>
                    <a:pt x="0" y="92058"/>
                  </a:lnTo>
                  <a:lnTo>
                    <a:pt x="3372" y="114615"/>
                  </a:lnTo>
                  <a:lnTo>
                    <a:pt x="8248" y="123203"/>
                  </a:lnTo>
                  <a:lnTo>
                    <a:pt x="23025" y="135866"/>
                  </a:lnTo>
                  <a:lnTo>
                    <a:pt x="31879" y="138540"/>
                  </a:lnTo>
                  <a:lnTo>
                    <a:pt x="51076" y="138393"/>
                  </a:lnTo>
                  <a:lnTo>
                    <a:pt x="81612" y="126143"/>
                  </a:lnTo>
                  <a:lnTo>
                    <a:pt x="107299" y="102107"/>
                  </a:lnTo>
                  <a:lnTo>
                    <a:pt x="124138" y="72758"/>
                  </a:lnTo>
                  <a:lnTo>
                    <a:pt x="126395" y="52224"/>
                  </a:lnTo>
                  <a:lnTo>
                    <a:pt x="122328" y="32570"/>
                  </a:lnTo>
                  <a:lnTo>
                    <a:pt x="112721" y="16035"/>
                  </a:lnTo>
                  <a:lnTo>
                    <a:pt x="100653" y="7127"/>
                  </a:lnTo>
                  <a:lnTo>
                    <a:pt x="811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356535" y="3190134"/>
              <a:ext cx="98057" cy="147426"/>
            </a:xfrm>
            <a:custGeom>
              <a:avLst/>
              <a:gdLst/>
              <a:ahLst/>
              <a:cxnLst/>
              <a:rect l="0" t="0" r="0" b="0"/>
              <a:pathLst>
                <a:path w="98057" h="147426">
                  <a:moveTo>
                    <a:pt x="87527" y="0"/>
                  </a:moveTo>
                  <a:lnTo>
                    <a:pt x="56245" y="9576"/>
                  </a:lnTo>
                  <a:lnTo>
                    <a:pt x="32505" y="27534"/>
                  </a:lnTo>
                  <a:lnTo>
                    <a:pt x="11823" y="55732"/>
                  </a:lnTo>
                  <a:lnTo>
                    <a:pt x="2018" y="80142"/>
                  </a:lnTo>
                  <a:lnTo>
                    <a:pt x="0" y="103469"/>
                  </a:lnTo>
                  <a:lnTo>
                    <a:pt x="1100" y="114603"/>
                  </a:lnTo>
                  <a:lnTo>
                    <a:pt x="11681" y="133213"/>
                  </a:lnTo>
                  <a:lnTo>
                    <a:pt x="19415" y="141452"/>
                  </a:lnTo>
                  <a:lnTo>
                    <a:pt x="29251" y="145774"/>
                  </a:lnTo>
                  <a:lnTo>
                    <a:pt x="72419" y="147425"/>
                  </a:lnTo>
                  <a:lnTo>
                    <a:pt x="9805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80021" y="3216883"/>
              <a:ext cx="185141" cy="141708"/>
            </a:xfrm>
            <a:custGeom>
              <a:avLst/>
              <a:gdLst/>
              <a:ahLst/>
              <a:cxnLst/>
              <a:rect l="0" t="0" r="0" b="0"/>
              <a:pathLst>
                <a:path w="185141" h="141708">
                  <a:moveTo>
                    <a:pt x="90383" y="57479"/>
                  </a:moveTo>
                  <a:lnTo>
                    <a:pt x="95972" y="40712"/>
                  </a:lnTo>
                  <a:lnTo>
                    <a:pt x="92477" y="23121"/>
                  </a:lnTo>
                  <a:lnTo>
                    <a:pt x="88270" y="13517"/>
                  </a:lnTo>
                  <a:lnTo>
                    <a:pt x="80786" y="7114"/>
                  </a:lnTo>
                  <a:lnTo>
                    <a:pt x="59991" y="0"/>
                  </a:lnTo>
                  <a:lnTo>
                    <a:pt x="50235" y="1612"/>
                  </a:lnTo>
                  <a:lnTo>
                    <a:pt x="33154" y="12762"/>
                  </a:lnTo>
                  <a:lnTo>
                    <a:pt x="10385" y="33181"/>
                  </a:lnTo>
                  <a:lnTo>
                    <a:pt x="2187" y="53309"/>
                  </a:lnTo>
                  <a:lnTo>
                    <a:pt x="0" y="65228"/>
                  </a:lnTo>
                  <a:lnTo>
                    <a:pt x="3810" y="87829"/>
                  </a:lnTo>
                  <a:lnTo>
                    <a:pt x="8101" y="98770"/>
                  </a:lnTo>
                  <a:lnTo>
                    <a:pt x="22228" y="114045"/>
                  </a:lnTo>
                  <a:lnTo>
                    <a:pt x="30908" y="119756"/>
                  </a:lnTo>
                  <a:lnTo>
                    <a:pt x="49912" y="122982"/>
                  </a:lnTo>
                  <a:lnTo>
                    <a:pt x="59893" y="122205"/>
                  </a:lnTo>
                  <a:lnTo>
                    <a:pt x="67717" y="118177"/>
                  </a:lnTo>
                  <a:lnTo>
                    <a:pt x="79529" y="104343"/>
                  </a:lnTo>
                  <a:lnTo>
                    <a:pt x="92756" y="76824"/>
                  </a:lnTo>
                  <a:lnTo>
                    <a:pt x="96645" y="75055"/>
                  </a:lnTo>
                  <a:lnTo>
                    <a:pt x="100407" y="78555"/>
                  </a:lnTo>
                  <a:lnTo>
                    <a:pt x="131038" y="136735"/>
                  </a:lnTo>
                  <a:lnTo>
                    <a:pt x="139712" y="140732"/>
                  </a:lnTo>
                  <a:lnTo>
                    <a:pt x="185140" y="141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728331" y="3021678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1240"/>
                  </a:lnTo>
                  <a:lnTo>
                    <a:pt x="0" y="221274"/>
                  </a:lnTo>
                  <a:lnTo>
                    <a:pt x="7236" y="274036"/>
                  </a:lnTo>
                  <a:lnTo>
                    <a:pt x="12998" y="332118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622765" y="3158549"/>
            <a:ext cx="1199080" cy="446710"/>
            <a:chOff x="2622765" y="3158549"/>
            <a:chExt cx="1199080" cy="446710"/>
          </a:xfrm>
        </p:grpSpPr>
        <p:sp>
          <p:nvSpPr>
            <p:cNvPr id="98" name="Freeform 97"/>
            <p:cNvSpPr/>
            <p:nvPr/>
          </p:nvSpPr>
          <p:spPr>
            <a:xfrm>
              <a:off x="2622765" y="3169077"/>
              <a:ext cx="262044" cy="434203"/>
            </a:xfrm>
            <a:custGeom>
              <a:avLst/>
              <a:gdLst/>
              <a:ahLst/>
              <a:cxnLst/>
              <a:rect l="0" t="0" r="0" b="0"/>
              <a:pathLst>
                <a:path w="262044" h="434203">
                  <a:moveTo>
                    <a:pt x="125172" y="0"/>
                  </a:moveTo>
                  <a:lnTo>
                    <a:pt x="116839" y="37478"/>
                  </a:lnTo>
                  <a:lnTo>
                    <a:pt x="120667" y="94491"/>
                  </a:lnTo>
                  <a:lnTo>
                    <a:pt x="123837" y="144851"/>
                  </a:lnTo>
                  <a:lnTo>
                    <a:pt x="132144" y="198629"/>
                  </a:lnTo>
                  <a:lnTo>
                    <a:pt x="138118" y="253098"/>
                  </a:lnTo>
                  <a:lnTo>
                    <a:pt x="144627" y="308918"/>
                  </a:lnTo>
                  <a:lnTo>
                    <a:pt x="154352" y="370704"/>
                  </a:lnTo>
                  <a:lnTo>
                    <a:pt x="156283" y="425085"/>
                  </a:lnTo>
                  <a:lnTo>
                    <a:pt x="154101" y="431959"/>
                  </a:lnTo>
                  <a:lnTo>
                    <a:pt x="150308" y="434202"/>
                  </a:lnTo>
                  <a:lnTo>
                    <a:pt x="145439" y="433358"/>
                  </a:lnTo>
                  <a:lnTo>
                    <a:pt x="133790" y="423061"/>
                  </a:lnTo>
                  <a:lnTo>
                    <a:pt x="86456" y="366530"/>
                  </a:lnTo>
                  <a:lnTo>
                    <a:pt x="37428" y="311472"/>
                  </a:lnTo>
                  <a:lnTo>
                    <a:pt x="2339" y="268225"/>
                  </a:lnTo>
                  <a:lnTo>
                    <a:pt x="0" y="266554"/>
                  </a:lnTo>
                  <a:lnTo>
                    <a:pt x="3639" y="274057"/>
                  </a:lnTo>
                  <a:lnTo>
                    <a:pt x="51798" y="336411"/>
                  </a:lnTo>
                  <a:lnTo>
                    <a:pt x="100625" y="395081"/>
                  </a:lnTo>
                  <a:lnTo>
                    <a:pt x="129856" y="423185"/>
                  </a:lnTo>
                  <a:lnTo>
                    <a:pt x="148311" y="432967"/>
                  </a:lnTo>
                  <a:lnTo>
                    <a:pt x="156976" y="433705"/>
                  </a:lnTo>
                  <a:lnTo>
                    <a:pt x="172842" y="428284"/>
                  </a:lnTo>
                  <a:lnTo>
                    <a:pt x="209328" y="404571"/>
                  </a:lnTo>
                  <a:lnTo>
                    <a:pt x="231736" y="377236"/>
                  </a:lnTo>
                  <a:lnTo>
                    <a:pt x="26204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68641" y="3158549"/>
              <a:ext cx="253204" cy="446710"/>
            </a:xfrm>
            <a:custGeom>
              <a:avLst/>
              <a:gdLst/>
              <a:ahLst/>
              <a:cxnLst/>
              <a:rect l="0" t="0" r="0" b="0"/>
              <a:pathLst>
                <a:path w="253204" h="446710">
                  <a:moveTo>
                    <a:pt x="105804" y="0"/>
                  </a:moveTo>
                  <a:lnTo>
                    <a:pt x="100215" y="16768"/>
                  </a:lnTo>
                  <a:lnTo>
                    <a:pt x="104260" y="75445"/>
                  </a:lnTo>
                  <a:lnTo>
                    <a:pt x="112836" y="138054"/>
                  </a:lnTo>
                  <a:lnTo>
                    <a:pt x="116467" y="184924"/>
                  </a:lnTo>
                  <a:lnTo>
                    <a:pt x="124431" y="235856"/>
                  </a:lnTo>
                  <a:lnTo>
                    <a:pt x="133030" y="286822"/>
                  </a:lnTo>
                  <a:lnTo>
                    <a:pt x="139648" y="346558"/>
                  </a:lnTo>
                  <a:lnTo>
                    <a:pt x="146284" y="403418"/>
                  </a:lnTo>
                  <a:lnTo>
                    <a:pt x="153024" y="440065"/>
                  </a:lnTo>
                  <a:lnTo>
                    <a:pt x="151322" y="445455"/>
                  </a:lnTo>
                  <a:lnTo>
                    <a:pt x="146677" y="446709"/>
                  </a:lnTo>
                  <a:lnTo>
                    <a:pt x="140072" y="445205"/>
                  </a:lnTo>
                  <a:lnTo>
                    <a:pt x="126493" y="434175"/>
                  </a:lnTo>
                  <a:lnTo>
                    <a:pt x="84715" y="373108"/>
                  </a:lnTo>
                  <a:lnTo>
                    <a:pt x="39511" y="310121"/>
                  </a:lnTo>
                  <a:lnTo>
                    <a:pt x="5492" y="278198"/>
                  </a:lnTo>
                  <a:lnTo>
                    <a:pt x="1494" y="277882"/>
                  </a:lnTo>
                  <a:lnTo>
                    <a:pt x="0" y="282351"/>
                  </a:lnTo>
                  <a:lnTo>
                    <a:pt x="173" y="290009"/>
                  </a:lnTo>
                  <a:lnTo>
                    <a:pt x="11595" y="317555"/>
                  </a:lnTo>
                  <a:lnTo>
                    <a:pt x="50009" y="379175"/>
                  </a:lnTo>
                  <a:lnTo>
                    <a:pt x="78968" y="412764"/>
                  </a:lnTo>
                  <a:lnTo>
                    <a:pt x="97387" y="427556"/>
                  </a:lnTo>
                  <a:lnTo>
                    <a:pt x="120391" y="432570"/>
                  </a:lnTo>
                  <a:lnTo>
                    <a:pt x="167697" y="426257"/>
                  </a:lnTo>
                  <a:lnTo>
                    <a:pt x="194593" y="411478"/>
                  </a:lnTo>
                  <a:lnTo>
                    <a:pt x="25320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431875" y="3836442"/>
            <a:ext cx="410613" cy="835329"/>
            <a:chOff x="1431875" y="3836442"/>
            <a:chExt cx="410613" cy="835329"/>
          </a:xfrm>
        </p:grpSpPr>
        <p:sp>
          <p:nvSpPr>
            <p:cNvPr id="101" name="Freeform 100"/>
            <p:cNvSpPr/>
            <p:nvPr/>
          </p:nvSpPr>
          <p:spPr>
            <a:xfrm>
              <a:off x="1487621" y="3836442"/>
              <a:ext cx="196939" cy="332844"/>
            </a:xfrm>
            <a:custGeom>
              <a:avLst/>
              <a:gdLst/>
              <a:ahLst/>
              <a:cxnLst/>
              <a:rect l="0" t="0" r="0" b="0"/>
              <a:pathLst>
                <a:path w="196939" h="332844">
                  <a:moveTo>
                    <a:pt x="196938" y="174915"/>
                  </a:moveTo>
                  <a:lnTo>
                    <a:pt x="178980" y="113805"/>
                  </a:lnTo>
                  <a:lnTo>
                    <a:pt x="156200" y="59373"/>
                  </a:lnTo>
                  <a:lnTo>
                    <a:pt x="116032" y="10609"/>
                  </a:lnTo>
                  <a:lnTo>
                    <a:pt x="95859" y="2454"/>
                  </a:lnTo>
                  <a:lnTo>
                    <a:pt x="72466" y="0"/>
                  </a:lnTo>
                  <a:lnTo>
                    <a:pt x="50370" y="2809"/>
                  </a:lnTo>
                  <a:lnTo>
                    <a:pt x="31971" y="11076"/>
                  </a:lnTo>
                  <a:lnTo>
                    <a:pt x="23789" y="16556"/>
                  </a:lnTo>
                  <a:lnTo>
                    <a:pt x="11578" y="32004"/>
                  </a:lnTo>
                  <a:lnTo>
                    <a:pt x="3422" y="51737"/>
                  </a:lnTo>
                  <a:lnTo>
                    <a:pt x="0" y="87985"/>
                  </a:lnTo>
                  <a:lnTo>
                    <a:pt x="11805" y="142974"/>
                  </a:lnTo>
                  <a:lnTo>
                    <a:pt x="24580" y="161109"/>
                  </a:lnTo>
                  <a:lnTo>
                    <a:pt x="32900" y="169221"/>
                  </a:lnTo>
                  <a:lnTo>
                    <a:pt x="41956" y="173458"/>
                  </a:lnTo>
                  <a:lnTo>
                    <a:pt x="61377" y="175048"/>
                  </a:lnTo>
                  <a:lnTo>
                    <a:pt x="92041" y="163776"/>
                  </a:lnTo>
                  <a:lnTo>
                    <a:pt x="117764" y="145618"/>
                  </a:lnTo>
                  <a:lnTo>
                    <a:pt x="134615" y="119831"/>
                  </a:lnTo>
                  <a:lnTo>
                    <a:pt x="139012" y="117136"/>
                  </a:lnTo>
                  <a:lnTo>
                    <a:pt x="143113" y="118848"/>
                  </a:lnTo>
                  <a:lnTo>
                    <a:pt x="150789" y="130109"/>
                  </a:lnTo>
                  <a:lnTo>
                    <a:pt x="160517" y="157350"/>
                  </a:lnTo>
                  <a:lnTo>
                    <a:pt x="164397" y="207884"/>
                  </a:lnTo>
                  <a:lnTo>
                    <a:pt x="170753" y="268515"/>
                  </a:lnTo>
                  <a:lnTo>
                    <a:pt x="173602" y="296064"/>
                  </a:lnTo>
                  <a:lnTo>
                    <a:pt x="175881" y="332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63502" y="4179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431875" y="4232584"/>
              <a:ext cx="410613" cy="10401"/>
            </a:xfrm>
            <a:custGeom>
              <a:avLst/>
              <a:gdLst/>
              <a:ahLst/>
              <a:cxnLst/>
              <a:rect l="0" t="0" r="0" b="0"/>
              <a:pathLst>
                <a:path w="410613" h="10401">
                  <a:moveTo>
                    <a:pt x="410612" y="10400"/>
                  </a:moveTo>
                  <a:lnTo>
                    <a:pt x="361681" y="2067"/>
                  </a:lnTo>
                  <a:lnTo>
                    <a:pt x="302550" y="305"/>
                  </a:lnTo>
                  <a:lnTo>
                    <a:pt x="254331" y="0"/>
                  </a:lnTo>
                  <a:lnTo>
                    <a:pt x="195211" y="1067"/>
                  </a:lnTo>
                  <a:lnTo>
                    <a:pt x="142286" y="8210"/>
                  </a:lnTo>
                  <a:lnTo>
                    <a:pt x="81788" y="9967"/>
                  </a:lnTo>
                  <a:lnTo>
                    <a:pt x="20028" y="10343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72916" y="4351033"/>
              <a:ext cx="237986" cy="320738"/>
            </a:xfrm>
            <a:custGeom>
              <a:avLst/>
              <a:gdLst/>
              <a:ahLst/>
              <a:cxnLst/>
              <a:rect l="0" t="0" r="0" b="0"/>
              <a:pathLst>
                <a:path w="237986" h="320738">
                  <a:moveTo>
                    <a:pt x="48472" y="39350"/>
                  </a:moveTo>
                  <a:lnTo>
                    <a:pt x="59651" y="22582"/>
                  </a:lnTo>
                  <a:lnTo>
                    <a:pt x="74497" y="11231"/>
                  </a:lnTo>
                  <a:lnTo>
                    <a:pt x="93964" y="3456"/>
                  </a:lnTo>
                  <a:lnTo>
                    <a:pt x="118214" y="0"/>
                  </a:lnTo>
                  <a:lnTo>
                    <a:pt x="138350" y="4704"/>
                  </a:lnTo>
                  <a:lnTo>
                    <a:pt x="146995" y="9234"/>
                  </a:lnTo>
                  <a:lnTo>
                    <a:pt x="159721" y="23625"/>
                  </a:lnTo>
                  <a:lnTo>
                    <a:pt x="184942" y="81932"/>
                  </a:lnTo>
                  <a:lnTo>
                    <a:pt x="192633" y="116308"/>
                  </a:lnTo>
                  <a:lnTo>
                    <a:pt x="195232" y="169845"/>
                  </a:lnTo>
                  <a:lnTo>
                    <a:pt x="190092" y="205917"/>
                  </a:lnTo>
                  <a:lnTo>
                    <a:pt x="166182" y="260200"/>
                  </a:lnTo>
                  <a:lnTo>
                    <a:pt x="155770" y="280225"/>
                  </a:lnTo>
                  <a:lnTo>
                    <a:pt x="139444" y="296924"/>
                  </a:lnTo>
                  <a:lnTo>
                    <a:pt x="104932" y="313890"/>
                  </a:lnTo>
                  <a:lnTo>
                    <a:pt x="65071" y="320737"/>
                  </a:lnTo>
                  <a:lnTo>
                    <a:pt x="43761" y="316099"/>
                  </a:lnTo>
                  <a:lnTo>
                    <a:pt x="26491" y="305070"/>
                  </a:lnTo>
                  <a:lnTo>
                    <a:pt x="11017" y="288469"/>
                  </a:lnTo>
                  <a:lnTo>
                    <a:pt x="2580" y="266273"/>
                  </a:lnTo>
                  <a:lnTo>
                    <a:pt x="0" y="241980"/>
                  </a:lnTo>
                  <a:lnTo>
                    <a:pt x="2752" y="219485"/>
                  </a:lnTo>
                  <a:lnTo>
                    <a:pt x="8633" y="210913"/>
                  </a:lnTo>
                  <a:lnTo>
                    <a:pt x="27647" y="198268"/>
                  </a:lnTo>
                  <a:lnTo>
                    <a:pt x="64659" y="190162"/>
                  </a:lnTo>
                  <a:lnTo>
                    <a:pt x="125152" y="195829"/>
                  </a:lnTo>
                  <a:lnTo>
                    <a:pt x="176443" y="211333"/>
                  </a:lnTo>
                  <a:lnTo>
                    <a:pt x="237985" y="239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695502" y="3948186"/>
            <a:ext cx="469802" cy="763694"/>
            <a:chOff x="3695502" y="3948186"/>
            <a:chExt cx="469802" cy="763694"/>
          </a:xfrm>
        </p:grpSpPr>
        <p:sp>
          <p:nvSpPr>
            <p:cNvPr id="106" name="Freeform 105"/>
            <p:cNvSpPr/>
            <p:nvPr/>
          </p:nvSpPr>
          <p:spPr>
            <a:xfrm>
              <a:off x="3911012" y="3948186"/>
              <a:ext cx="37175" cy="315856"/>
            </a:xfrm>
            <a:custGeom>
              <a:avLst/>
              <a:gdLst/>
              <a:ahLst/>
              <a:cxnLst/>
              <a:rect l="0" t="0" r="0" b="0"/>
              <a:pathLst>
                <a:path w="37175" h="31585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5283" y="134756"/>
                  </a:lnTo>
                  <a:lnTo>
                    <a:pt x="13934" y="194251"/>
                  </a:lnTo>
                  <a:lnTo>
                    <a:pt x="26908" y="247251"/>
                  </a:lnTo>
                  <a:lnTo>
                    <a:pt x="34132" y="286949"/>
                  </a:lnTo>
                  <a:lnTo>
                    <a:pt x="3717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01648" y="3969243"/>
              <a:ext cx="214954" cy="186969"/>
            </a:xfrm>
            <a:custGeom>
              <a:avLst/>
              <a:gdLst/>
              <a:ahLst/>
              <a:cxnLst/>
              <a:rect l="0" t="0" r="0" b="0"/>
              <a:pathLst>
                <a:path w="214954" h="186969">
                  <a:moveTo>
                    <a:pt x="214953" y="147399"/>
                  </a:moveTo>
                  <a:lnTo>
                    <a:pt x="153843" y="165358"/>
                  </a:lnTo>
                  <a:lnTo>
                    <a:pt x="93821" y="182548"/>
                  </a:lnTo>
                  <a:lnTo>
                    <a:pt x="40290" y="186968"/>
                  </a:lnTo>
                  <a:lnTo>
                    <a:pt x="16832" y="183313"/>
                  </a:lnTo>
                  <a:lnTo>
                    <a:pt x="9173" y="177191"/>
                  </a:lnTo>
                  <a:lnTo>
                    <a:pt x="662" y="157910"/>
                  </a:lnTo>
                  <a:lnTo>
                    <a:pt x="0" y="136863"/>
                  </a:lnTo>
                  <a:lnTo>
                    <a:pt x="4774" y="116980"/>
                  </a:lnTo>
                  <a:lnTo>
                    <a:pt x="32893" y="62195"/>
                  </a:lnTo>
                  <a:lnTo>
                    <a:pt x="780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95502" y="4253513"/>
              <a:ext cx="410613" cy="31586"/>
            </a:xfrm>
            <a:custGeom>
              <a:avLst/>
              <a:gdLst/>
              <a:ahLst/>
              <a:cxnLst/>
              <a:rect l="0" t="0" r="0" b="0"/>
              <a:pathLst>
                <a:path w="410613" h="31586">
                  <a:moveTo>
                    <a:pt x="410612" y="31585"/>
                  </a:moveTo>
                  <a:lnTo>
                    <a:pt x="367920" y="28465"/>
                  </a:lnTo>
                  <a:lnTo>
                    <a:pt x="315091" y="22520"/>
                  </a:lnTo>
                  <a:lnTo>
                    <a:pt x="265456" y="21490"/>
                  </a:lnTo>
                  <a:lnTo>
                    <a:pt x="205857" y="19972"/>
                  </a:lnTo>
                  <a:lnTo>
                    <a:pt x="142576" y="12003"/>
                  </a:lnTo>
                  <a:lnTo>
                    <a:pt x="87478" y="9650"/>
                  </a:lnTo>
                  <a:lnTo>
                    <a:pt x="34654" y="2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00787" y="4348269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4654" y="156281"/>
                  </a:lnTo>
                  <a:lnTo>
                    <a:pt x="19160" y="207612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10962" y="4385099"/>
              <a:ext cx="254342" cy="326781"/>
            </a:xfrm>
            <a:custGeom>
              <a:avLst/>
              <a:gdLst/>
              <a:ahLst/>
              <a:cxnLst/>
              <a:rect l="0" t="0" r="0" b="0"/>
              <a:pathLst>
                <a:path w="254342" h="326781">
                  <a:moveTo>
                    <a:pt x="153038" y="5284"/>
                  </a:moveTo>
                  <a:lnTo>
                    <a:pt x="136270" y="10873"/>
                  </a:lnTo>
                  <a:lnTo>
                    <a:pt x="118679" y="10498"/>
                  </a:lnTo>
                  <a:lnTo>
                    <a:pt x="61209" y="4801"/>
                  </a:lnTo>
                  <a:lnTo>
                    <a:pt x="38525" y="0"/>
                  </a:lnTo>
                  <a:lnTo>
                    <a:pt x="28733" y="592"/>
                  </a:lnTo>
                  <a:lnTo>
                    <a:pt x="11614" y="7488"/>
                  </a:lnTo>
                  <a:lnTo>
                    <a:pt x="6112" y="14942"/>
                  </a:lnTo>
                  <a:lnTo>
                    <a:pt x="0" y="35703"/>
                  </a:lnTo>
                  <a:lnTo>
                    <a:pt x="2148" y="68109"/>
                  </a:lnTo>
                  <a:lnTo>
                    <a:pt x="19986" y="131596"/>
                  </a:lnTo>
                  <a:lnTo>
                    <a:pt x="24562" y="136285"/>
                  </a:lnTo>
                  <a:lnTo>
                    <a:pt x="29953" y="137072"/>
                  </a:lnTo>
                  <a:lnTo>
                    <a:pt x="54957" y="133240"/>
                  </a:lnTo>
                  <a:lnTo>
                    <a:pt x="117721" y="133008"/>
                  </a:lnTo>
                  <a:lnTo>
                    <a:pt x="151933" y="141264"/>
                  </a:lnTo>
                  <a:lnTo>
                    <a:pt x="191814" y="164422"/>
                  </a:lnTo>
                  <a:lnTo>
                    <a:pt x="236972" y="208551"/>
                  </a:lnTo>
                  <a:lnTo>
                    <a:pt x="244089" y="218004"/>
                  </a:lnTo>
                  <a:lnTo>
                    <a:pt x="251997" y="240986"/>
                  </a:lnTo>
                  <a:lnTo>
                    <a:pt x="254341" y="265629"/>
                  </a:lnTo>
                  <a:lnTo>
                    <a:pt x="251484" y="288279"/>
                  </a:lnTo>
                  <a:lnTo>
                    <a:pt x="243195" y="306925"/>
                  </a:lnTo>
                  <a:lnTo>
                    <a:pt x="237709" y="315172"/>
                  </a:lnTo>
                  <a:lnTo>
                    <a:pt x="229372" y="320671"/>
                  </a:lnTo>
                  <a:lnTo>
                    <a:pt x="207631" y="326780"/>
                  </a:lnTo>
                  <a:lnTo>
                    <a:pt x="148081" y="322691"/>
                  </a:lnTo>
                  <a:lnTo>
                    <a:pt x="121452" y="3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726880" y="4116642"/>
            <a:ext cx="284271" cy="210571"/>
            <a:chOff x="2726880" y="4116642"/>
            <a:chExt cx="284271" cy="210571"/>
          </a:xfrm>
        </p:grpSpPr>
        <p:sp>
          <p:nvSpPr>
            <p:cNvPr id="112" name="Freeform 111"/>
            <p:cNvSpPr/>
            <p:nvPr/>
          </p:nvSpPr>
          <p:spPr>
            <a:xfrm>
              <a:off x="2800580" y="4116642"/>
              <a:ext cx="210571" cy="210571"/>
            </a:xfrm>
            <a:custGeom>
              <a:avLst/>
              <a:gdLst/>
              <a:ahLst/>
              <a:cxnLst/>
              <a:rect l="0" t="0" r="0" b="0"/>
              <a:pathLst>
                <a:path w="210571" h="210571">
                  <a:moveTo>
                    <a:pt x="210570" y="0"/>
                  </a:moveTo>
                  <a:lnTo>
                    <a:pt x="172197" y="29309"/>
                  </a:lnTo>
                  <a:lnTo>
                    <a:pt x="114440" y="88004"/>
                  </a:lnTo>
                  <a:lnTo>
                    <a:pt x="53692" y="146561"/>
                  </a:lnTo>
                  <a:lnTo>
                    <a:pt x="9759" y="19147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26880" y="4127171"/>
              <a:ext cx="242157" cy="200042"/>
            </a:xfrm>
            <a:custGeom>
              <a:avLst/>
              <a:gdLst/>
              <a:ahLst/>
              <a:cxnLst/>
              <a:rect l="0" t="0" r="0" b="0"/>
              <a:pathLst>
                <a:path w="242157" h="200042">
                  <a:moveTo>
                    <a:pt x="0" y="0"/>
                  </a:moveTo>
                  <a:lnTo>
                    <a:pt x="49552" y="20243"/>
                  </a:lnTo>
                  <a:lnTo>
                    <a:pt x="109373" y="77561"/>
                  </a:lnTo>
                  <a:lnTo>
                    <a:pt x="164055" y="126850"/>
                  </a:lnTo>
                  <a:lnTo>
                    <a:pt x="225652" y="183968"/>
                  </a:lnTo>
                  <a:lnTo>
                    <a:pt x="24215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452932" y="4348269"/>
            <a:ext cx="463255" cy="642239"/>
            <a:chOff x="1452932" y="4348269"/>
            <a:chExt cx="463255" cy="642239"/>
          </a:xfrm>
        </p:grpSpPr>
        <p:sp>
          <p:nvSpPr>
            <p:cNvPr id="115" name="Freeform 114"/>
            <p:cNvSpPr/>
            <p:nvPr/>
          </p:nvSpPr>
          <p:spPr>
            <a:xfrm>
              <a:off x="1452932" y="4348269"/>
              <a:ext cx="463255" cy="326385"/>
            </a:xfrm>
            <a:custGeom>
              <a:avLst/>
              <a:gdLst/>
              <a:ahLst/>
              <a:cxnLst/>
              <a:rect l="0" t="0" r="0" b="0"/>
              <a:pathLst>
                <a:path w="463255" h="326385">
                  <a:moveTo>
                    <a:pt x="463254" y="0"/>
                  </a:moveTo>
                  <a:lnTo>
                    <a:pt x="408167" y="49498"/>
                  </a:lnTo>
                  <a:lnTo>
                    <a:pt x="354528" y="84276"/>
                  </a:lnTo>
                  <a:lnTo>
                    <a:pt x="293225" y="126346"/>
                  </a:lnTo>
                  <a:lnTo>
                    <a:pt x="234713" y="167503"/>
                  </a:lnTo>
                  <a:lnTo>
                    <a:pt x="174793" y="205408"/>
                  </a:lnTo>
                  <a:lnTo>
                    <a:pt x="121701" y="243215"/>
                  </a:lnTo>
                  <a:lnTo>
                    <a:pt x="60825" y="28447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589803" y="4832580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9878" y="16767"/>
                  </a:lnTo>
                  <a:lnTo>
                    <a:pt x="2927" y="49552"/>
                  </a:lnTo>
                  <a:lnTo>
                    <a:pt x="578" y="10255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642860" y="3757572"/>
            <a:ext cx="642239" cy="485413"/>
            <a:chOff x="3642860" y="3757572"/>
            <a:chExt cx="642239" cy="485413"/>
          </a:xfrm>
        </p:grpSpPr>
        <p:sp>
          <p:nvSpPr>
            <p:cNvPr id="118" name="Freeform 117"/>
            <p:cNvSpPr/>
            <p:nvPr/>
          </p:nvSpPr>
          <p:spPr>
            <a:xfrm>
              <a:off x="3642860" y="3958715"/>
              <a:ext cx="389555" cy="284270"/>
            </a:xfrm>
            <a:custGeom>
              <a:avLst/>
              <a:gdLst/>
              <a:ahLst/>
              <a:cxnLst/>
              <a:rect l="0" t="0" r="0" b="0"/>
              <a:pathLst>
                <a:path w="389555" h="284270">
                  <a:moveTo>
                    <a:pt x="389554" y="0"/>
                  </a:moveTo>
                  <a:lnTo>
                    <a:pt x="346863" y="14572"/>
                  </a:lnTo>
                  <a:lnTo>
                    <a:pt x="284219" y="56117"/>
                  </a:lnTo>
                  <a:lnTo>
                    <a:pt x="226307" y="107785"/>
                  </a:lnTo>
                  <a:lnTo>
                    <a:pt x="167972" y="151020"/>
                  </a:lnTo>
                  <a:lnTo>
                    <a:pt x="106839" y="194929"/>
                  </a:lnTo>
                  <a:lnTo>
                    <a:pt x="51315" y="24757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14686" y="3757572"/>
              <a:ext cx="170413" cy="309501"/>
            </a:xfrm>
            <a:custGeom>
              <a:avLst/>
              <a:gdLst/>
              <a:ahLst/>
              <a:cxnLst/>
              <a:rect l="0" t="0" r="0" b="0"/>
              <a:pathLst>
                <a:path w="170413" h="309501">
                  <a:moveTo>
                    <a:pt x="12485" y="64272"/>
                  </a:moveTo>
                  <a:lnTo>
                    <a:pt x="6896" y="47505"/>
                  </a:lnTo>
                  <a:lnTo>
                    <a:pt x="10390" y="29914"/>
                  </a:lnTo>
                  <a:lnTo>
                    <a:pt x="14598" y="20310"/>
                  </a:lnTo>
                  <a:lnTo>
                    <a:pt x="28632" y="6519"/>
                  </a:lnTo>
                  <a:lnTo>
                    <a:pt x="37287" y="1203"/>
                  </a:lnTo>
                  <a:lnTo>
                    <a:pt x="45397" y="0"/>
                  </a:lnTo>
                  <a:lnTo>
                    <a:pt x="53144" y="1536"/>
                  </a:lnTo>
                  <a:lnTo>
                    <a:pt x="75224" y="14878"/>
                  </a:lnTo>
                  <a:lnTo>
                    <a:pt x="88332" y="28281"/>
                  </a:lnTo>
                  <a:lnTo>
                    <a:pt x="115698" y="81196"/>
                  </a:lnTo>
                  <a:lnTo>
                    <a:pt x="130154" y="121279"/>
                  </a:lnTo>
                  <a:lnTo>
                    <a:pt x="131853" y="145761"/>
                  </a:lnTo>
                  <a:lnTo>
                    <a:pt x="127596" y="208018"/>
                  </a:lnTo>
                  <a:lnTo>
                    <a:pt x="118861" y="242174"/>
                  </a:lnTo>
                  <a:lnTo>
                    <a:pt x="100805" y="273352"/>
                  </a:lnTo>
                  <a:lnTo>
                    <a:pt x="73749" y="296757"/>
                  </a:lnTo>
                  <a:lnTo>
                    <a:pt x="53751" y="307199"/>
                  </a:lnTo>
                  <a:lnTo>
                    <a:pt x="33165" y="309500"/>
                  </a:lnTo>
                  <a:lnTo>
                    <a:pt x="22762" y="308476"/>
                  </a:lnTo>
                  <a:lnTo>
                    <a:pt x="14657" y="304284"/>
                  </a:lnTo>
                  <a:lnTo>
                    <a:pt x="2532" y="290267"/>
                  </a:lnTo>
                  <a:lnTo>
                    <a:pt x="0" y="281616"/>
                  </a:lnTo>
                  <a:lnTo>
                    <a:pt x="307" y="262645"/>
                  </a:lnTo>
                  <a:lnTo>
                    <a:pt x="12646" y="232234"/>
                  </a:lnTo>
                  <a:lnTo>
                    <a:pt x="31120" y="206585"/>
                  </a:lnTo>
                  <a:lnTo>
                    <a:pt x="57001" y="189757"/>
                  </a:lnTo>
                  <a:lnTo>
                    <a:pt x="76723" y="187503"/>
                  </a:lnTo>
                  <a:lnTo>
                    <a:pt x="138921" y="201794"/>
                  </a:lnTo>
                  <a:lnTo>
                    <a:pt x="170412" y="211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1379233" y="3832373"/>
            <a:ext cx="379027" cy="294799"/>
          </a:xfrm>
          <a:custGeom>
            <a:avLst/>
            <a:gdLst/>
            <a:ahLst/>
            <a:cxnLst/>
            <a:rect l="0" t="0" r="0" b="0"/>
            <a:pathLst>
              <a:path w="379027" h="294799">
                <a:moveTo>
                  <a:pt x="379026" y="0"/>
                </a:moveTo>
                <a:lnTo>
                  <a:pt x="335063" y="20243"/>
                </a:lnTo>
                <a:lnTo>
                  <a:pt x="272657" y="68008"/>
                </a:lnTo>
                <a:lnTo>
                  <a:pt x="210475" y="125597"/>
                </a:lnTo>
                <a:lnTo>
                  <a:pt x="147390" y="178827"/>
                </a:lnTo>
                <a:lnTo>
                  <a:pt x="91463" y="224286"/>
                </a:lnTo>
                <a:lnTo>
                  <a:pt x="29197" y="273722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1200248" y="3610997"/>
            <a:ext cx="203341" cy="252962"/>
          </a:xfrm>
          <a:custGeom>
            <a:avLst/>
            <a:gdLst/>
            <a:ahLst/>
            <a:cxnLst/>
            <a:rect l="0" t="0" r="0" b="0"/>
            <a:pathLst>
              <a:path w="203341" h="252962">
                <a:moveTo>
                  <a:pt x="0" y="52920"/>
                </a:moveTo>
                <a:lnTo>
                  <a:pt x="5589" y="30563"/>
                </a:lnTo>
                <a:lnTo>
                  <a:pt x="17692" y="13348"/>
                </a:lnTo>
                <a:lnTo>
                  <a:pt x="25833" y="5481"/>
                </a:lnTo>
                <a:lnTo>
                  <a:pt x="35939" y="1407"/>
                </a:lnTo>
                <a:lnTo>
                  <a:pt x="59647" y="0"/>
                </a:lnTo>
                <a:lnTo>
                  <a:pt x="79542" y="6393"/>
                </a:lnTo>
                <a:lnTo>
                  <a:pt x="88123" y="11373"/>
                </a:lnTo>
                <a:lnTo>
                  <a:pt x="93844" y="19373"/>
                </a:lnTo>
                <a:lnTo>
                  <a:pt x="100200" y="40740"/>
                </a:lnTo>
                <a:lnTo>
                  <a:pt x="98189" y="73487"/>
                </a:lnTo>
                <a:lnTo>
                  <a:pt x="90043" y="91697"/>
                </a:lnTo>
                <a:lnTo>
                  <a:pt x="83303" y="102909"/>
                </a:lnTo>
                <a:lnTo>
                  <a:pt x="84781" y="102624"/>
                </a:lnTo>
                <a:lnTo>
                  <a:pt x="93833" y="97237"/>
                </a:lnTo>
                <a:lnTo>
                  <a:pt x="109554" y="90944"/>
                </a:lnTo>
                <a:lnTo>
                  <a:pt x="128239" y="90486"/>
                </a:lnTo>
                <a:lnTo>
                  <a:pt x="147073" y="95352"/>
                </a:lnTo>
                <a:lnTo>
                  <a:pt x="178227" y="117540"/>
                </a:lnTo>
                <a:lnTo>
                  <a:pt x="191516" y="131943"/>
                </a:lnTo>
                <a:lnTo>
                  <a:pt x="201322" y="150042"/>
                </a:lnTo>
                <a:lnTo>
                  <a:pt x="203340" y="169785"/>
                </a:lnTo>
                <a:lnTo>
                  <a:pt x="199168" y="189088"/>
                </a:lnTo>
                <a:lnTo>
                  <a:pt x="189515" y="205466"/>
                </a:lnTo>
                <a:lnTo>
                  <a:pt x="165337" y="227840"/>
                </a:lnTo>
                <a:lnTo>
                  <a:pt x="135947" y="243698"/>
                </a:lnTo>
                <a:lnTo>
                  <a:pt x="75773" y="251742"/>
                </a:lnTo>
                <a:lnTo>
                  <a:pt x="42114" y="25296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3903704" y="4948394"/>
            <a:ext cx="226805" cy="249823"/>
          </a:xfrm>
          <a:custGeom>
            <a:avLst/>
            <a:gdLst/>
            <a:ahLst/>
            <a:cxnLst/>
            <a:rect l="0" t="0" r="0" b="0"/>
            <a:pathLst>
              <a:path w="226805" h="249823">
                <a:moveTo>
                  <a:pt x="191881" y="0"/>
                </a:moveTo>
                <a:lnTo>
                  <a:pt x="133265" y="0"/>
                </a:lnTo>
                <a:lnTo>
                  <a:pt x="79090" y="0"/>
                </a:lnTo>
                <a:lnTo>
                  <a:pt x="23329" y="0"/>
                </a:lnTo>
                <a:lnTo>
                  <a:pt x="9323" y="0"/>
                </a:lnTo>
                <a:lnTo>
                  <a:pt x="2325" y="2339"/>
                </a:lnTo>
                <a:lnTo>
                  <a:pt x="0" y="6238"/>
                </a:lnTo>
                <a:lnTo>
                  <a:pt x="789" y="11178"/>
                </a:lnTo>
                <a:lnTo>
                  <a:pt x="35853" y="65970"/>
                </a:lnTo>
                <a:lnTo>
                  <a:pt x="40647" y="90541"/>
                </a:lnTo>
                <a:lnTo>
                  <a:pt x="43095" y="95456"/>
                </a:lnTo>
                <a:lnTo>
                  <a:pt x="45897" y="95222"/>
                </a:lnTo>
                <a:lnTo>
                  <a:pt x="48935" y="91558"/>
                </a:lnTo>
                <a:lnTo>
                  <a:pt x="69978" y="80810"/>
                </a:lnTo>
                <a:lnTo>
                  <a:pt x="91688" y="79979"/>
                </a:lnTo>
                <a:lnTo>
                  <a:pt x="138165" y="88977"/>
                </a:lnTo>
                <a:lnTo>
                  <a:pt x="164917" y="104222"/>
                </a:lnTo>
                <a:lnTo>
                  <a:pt x="209218" y="144104"/>
                </a:lnTo>
                <a:lnTo>
                  <a:pt x="224834" y="170598"/>
                </a:lnTo>
                <a:lnTo>
                  <a:pt x="226804" y="190465"/>
                </a:lnTo>
                <a:lnTo>
                  <a:pt x="225692" y="200676"/>
                </a:lnTo>
                <a:lnTo>
                  <a:pt x="215097" y="218261"/>
                </a:lnTo>
                <a:lnTo>
                  <a:pt x="198690" y="232705"/>
                </a:lnTo>
                <a:lnTo>
                  <a:pt x="179699" y="243024"/>
                </a:lnTo>
                <a:lnTo>
                  <a:pt x="143688" y="249822"/>
                </a:lnTo>
                <a:lnTo>
                  <a:pt x="108972" y="246246"/>
                </a:lnTo>
                <a:lnTo>
                  <a:pt x="76068" y="2316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3716559" y="3706031"/>
            <a:ext cx="2978441" cy="1083874"/>
            <a:chOff x="3716559" y="3706031"/>
            <a:chExt cx="2978441" cy="1083874"/>
          </a:xfrm>
        </p:grpSpPr>
        <p:sp>
          <p:nvSpPr>
            <p:cNvPr id="124" name="Freeform 123"/>
            <p:cNvSpPr/>
            <p:nvPr/>
          </p:nvSpPr>
          <p:spPr>
            <a:xfrm>
              <a:off x="3716559" y="4390383"/>
              <a:ext cx="473784" cy="305327"/>
            </a:xfrm>
            <a:custGeom>
              <a:avLst/>
              <a:gdLst/>
              <a:ahLst/>
              <a:cxnLst/>
              <a:rect l="0" t="0" r="0" b="0"/>
              <a:pathLst>
                <a:path w="473784" h="305327">
                  <a:moveTo>
                    <a:pt x="473783" y="0"/>
                  </a:moveTo>
                  <a:lnTo>
                    <a:pt x="418695" y="49498"/>
                  </a:lnTo>
                  <a:lnTo>
                    <a:pt x="356850" y="98287"/>
                  </a:lnTo>
                  <a:lnTo>
                    <a:pt x="295870" y="140382"/>
                  </a:lnTo>
                  <a:lnTo>
                    <a:pt x="232766" y="182494"/>
                  </a:lnTo>
                  <a:lnTo>
                    <a:pt x="178516" y="213690"/>
                  </a:lnTo>
                  <a:lnTo>
                    <a:pt x="122740" y="247711"/>
                  </a:lnTo>
                  <a:lnTo>
                    <a:pt x="67832" y="275792"/>
                  </a:lnTo>
                  <a:lnTo>
                    <a:pt x="25097" y="29381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27253" y="4221927"/>
              <a:ext cx="126344" cy="1"/>
            </a:xfrm>
            <a:custGeom>
              <a:avLst/>
              <a:gdLst/>
              <a:ahLst/>
              <a:cxnLst/>
              <a:rect l="0" t="0" r="0" b="0"/>
              <a:pathLst>
                <a:path w="126344" h="1">
                  <a:moveTo>
                    <a:pt x="126343" y="0"/>
                  </a:moveTo>
                  <a:lnTo>
                    <a:pt x="77412" y="0"/>
                  </a:lnTo>
                  <a:lnTo>
                    <a:pt x="358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37782" y="434826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034752" y="3706031"/>
              <a:ext cx="162260" cy="342190"/>
            </a:xfrm>
            <a:custGeom>
              <a:avLst/>
              <a:gdLst/>
              <a:ahLst/>
              <a:cxnLst/>
              <a:rect l="0" t="0" r="0" b="0"/>
              <a:pathLst>
                <a:path w="162260" h="342190">
                  <a:moveTo>
                    <a:pt x="155797" y="0"/>
                  </a:moveTo>
                  <a:lnTo>
                    <a:pt x="131750" y="17980"/>
                  </a:lnTo>
                  <a:lnTo>
                    <a:pt x="90332" y="67118"/>
                  </a:lnTo>
                  <a:lnTo>
                    <a:pt x="56559" y="127858"/>
                  </a:lnTo>
                  <a:lnTo>
                    <a:pt x="27897" y="188095"/>
                  </a:lnTo>
                  <a:lnTo>
                    <a:pt x="8655" y="250302"/>
                  </a:lnTo>
                  <a:lnTo>
                    <a:pt x="1065" y="286683"/>
                  </a:lnTo>
                  <a:lnTo>
                    <a:pt x="0" y="299916"/>
                  </a:lnTo>
                  <a:lnTo>
                    <a:pt x="5056" y="320859"/>
                  </a:lnTo>
                  <a:lnTo>
                    <a:pt x="9679" y="329719"/>
                  </a:lnTo>
                  <a:lnTo>
                    <a:pt x="17441" y="335626"/>
                  </a:lnTo>
                  <a:lnTo>
                    <a:pt x="38543" y="342189"/>
                  </a:lnTo>
                  <a:lnTo>
                    <a:pt x="71142" y="340295"/>
                  </a:lnTo>
                  <a:lnTo>
                    <a:pt x="103028" y="326736"/>
                  </a:lnTo>
                  <a:lnTo>
                    <a:pt x="151660" y="287501"/>
                  </a:lnTo>
                  <a:lnTo>
                    <a:pt x="159808" y="267378"/>
                  </a:lnTo>
                  <a:lnTo>
                    <a:pt x="162259" y="244007"/>
                  </a:lnTo>
                  <a:lnTo>
                    <a:pt x="159449" y="221921"/>
                  </a:lnTo>
                  <a:lnTo>
                    <a:pt x="154722" y="215798"/>
                  </a:lnTo>
                  <a:lnTo>
                    <a:pt x="148061" y="212885"/>
                  </a:lnTo>
                  <a:lnTo>
                    <a:pt x="131302" y="212769"/>
                  </a:lnTo>
                  <a:lnTo>
                    <a:pt x="102136" y="220450"/>
                  </a:lnTo>
                  <a:lnTo>
                    <a:pt x="6104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958922" y="4064000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99434" y="8333"/>
                  </a:lnTo>
                  <a:lnTo>
                    <a:pt x="248010" y="10095"/>
                  </a:lnTo>
                  <a:lnTo>
                    <a:pt x="187165" y="18804"/>
                  </a:lnTo>
                  <a:lnTo>
                    <a:pt x="132897" y="20612"/>
                  </a:lnTo>
                  <a:lnTo>
                    <a:pt x="85520" y="20925"/>
                  </a:lnTo>
                  <a:lnTo>
                    <a:pt x="22959" y="282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990507" y="4242984"/>
              <a:ext cx="259110" cy="378704"/>
            </a:xfrm>
            <a:custGeom>
              <a:avLst/>
              <a:gdLst/>
              <a:ahLst/>
              <a:cxnLst/>
              <a:rect l="0" t="0" r="0" b="0"/>
              <a:pathLst>
                <a:path w="259110" h="378704">
                  <a:moveTo>
                    <a:pt x="210570" y="0"/>
                  </a:moveTo>
                  <a:lnTo>
                    <a:pt x="173092" y="8334"/>
                  </a:lnTo>
                  <a:lnTo>
                    <a:pt x="121669" y="10095"/>
                  </a:lnTo>
                  <a:lnTo>
                    <a:pt x="67621" y="18848"/>
                  </a:lnTo>
                  <a:lnTo>
                    <a:pt x="44092" y="25145"/>
                  </a:lnTo>
                  <a:lnTo>
                    <a:pt x="36414" y="31971"/>
                  </a:lnTo>
                  <a:lnTo>
                    <a:pt x="27882" y="52034"/>
                  </a:lnTo>
                  <a:lnTo>
                    <a:pt x="23079" y="89637"/>
                  </a:lnTo>
                  <a:lnTo>
                    <a:pt x="29862" y="143095"/>
                  </a:lnTo>
                  <a:lnTo>
                    <a:pt x="35889" y="166543"/>
                  </a:lnTo>
                  <a:lnTo>
                    <a:pt x="40304" y="171860"/>
                  </a:lnTo>
                  <a:lnTo>
                    <a:pt x="45587" y="173065"/>
                  </a:lnTo>
                  <a:lnTo>
                    <a:pt x="88412" y="162997"/>
                  </a:lnTo>
                  <a:lnTo>
                    <a:pt x="146493" y="170150"/>
                  </a:lnTo>
                  <a:lnTo>
                    <a:pt x="186125" y="182606"/>
                  </a:lnTo>
                  <a:lnTo>
                    <a:pt x="207895" y="195802"/>
                  </a:lnTo>
                  <a:lnTo>
                    <a:pt x="248360" y="237395"/>
                  </a:lnTo>
                  <a:lnTo>
                    <a:pt x="256612" y="258367"/>
                  </a:lnTo>
                  <a:lnTo>
                    <a:pt x="259109" y="282116"/>
                  </a:lnTo>
                  <a:lnTo>
                    <a:pt x="256320" y="304369"/>
                  </a:lnTo>
                  <a:lnTo>
                    <a:pt x="242583" y="336628"/>
                  </a:lnTo>
                  <a:lnTo>
                    <a:pt x="227138" y="351604"/>
                  </a:lnTo>
                  <a:lnTo>
                    <a:pt x="188626" y="370750"/>
                  </a:lnTo>
                  <a:lnTo>
                    <a:pt x="131583" y="377391"/>
                  </a:lnTo>
                  <a:lnTo>
                    <a:pt x="74042" y="378703"/>
                  </a:lnTo>
                  <a:lnTo>
                    <a:pt x="46946" y="37654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48518" y="4111053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11310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537989" y="424298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99393" y="12724"/>
                  </a:lnTo>
                  <a:lnTo>
                    <a:pt x="42725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938072" y="3958715"/>
              <a:ext cx="31587" cy="536954"/>
            </a:xfrm>
            <a:custGeom>
              <a:avLst/>
              <a:gdLst/>
              <a:ahLst/>
              <a:cxnLst/>
              <a:rect l="0" t="0" r="0" b="0"/>
              <a:pathLst>
                <a:path w="31587" h="536954">
                  <a:moveTo>
                    <a:pt x="31586" y="0"/>
                  </a:moveTo>
                  <a:lnTo>
                    <a:pt x="16931" y="55141"/>
                  </a:lnTo>
                  <a:lnTo>
                    <a:pt x="12426" y="109145"/>
                  </a:lnTo>
                  <a:lnTo>
                    <a:pt x="11091" y="169599"/>
                  </a:lnTo>
                  <a:lnTo>
                    <a:pt x="10695" y="231966"/>
                  </a:lnTo>
                  <a:lnTo>
                    <a:pt x="10578" y="294898"/>
                  </a:lnTo>
                  <a:lnTo>
                    <a:pt x="4954" y="341231"/>
                  </a:lnTo>
                  <a:lnTo>
                    <a:pt x="1468" y="399543"/>
                  </a:lnTo>
                  <a:lnTo>
                    <a:pt x="435" y="457504"/>
                  </a:lnTo>
                  <a:lnTo>
                    <a:pt x="86" y="516407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96041" y="3779730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7937" y="57264"/>
                  </a:lnTo>
                  <a:lnTo>
                    <a:pt x="6403" y="118156"/>
                  </a:lnTo>
                  <a:lnTo>
                    <a:pt x="844" y="18000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201285" y="4116642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59987" y="17959"/>
                  </a:lnTo>
                  <a:lnTo>
                    <a:pt x="109981" y="28548"/>
                  </a:lnTo>
                  <a:lnTo>
                    <a:pt x="50060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194408" y="4232455"/>
              <a:ext cx="154277" cy="297901"/>
            </a:xfrm>
            <a:custGeom>
              <a:avLst/>
              <a:gdLst/>
              <a:ahLst/>
              <a:cxnLst/>
              <a:rect l="0" t="0" r="0" b="0"/>
              <a:pathLst>
                <a:path w="154277" h="297901">
                  <a:moveTo>
                    <a:pt x="154276" y="0"/>
                  </a:moveTo>
                  <a:lnTo>
                    <a:pt x="91995" y="16789"/>
                  </a:lnTo>
                  <a:lnTo>
                    <a:pt x="37945" y="23334"/>
                  </a:lnTo>
                  <a:lnTo>
                    <a:pt x="24079" y="26085"/>
                  </a:lnTo>
                  <a:lnTo>
                    <a:pt x="14836" y="32598"/>
                  </a:lnTo>
                  <a:lnTo>
                    <a:pt x="8673" y="41619"/>
                  </a:lnTo>
                  <a:lnTo>
                    <a:pt x="0" y="76673"/>
                  </a:lnTo>
                  <a:lnTo>
                    <a:pt x="550" y="113575"/>
                  </a:lnTo>
                  <a:lnTo>
                    <a:pt x="2895" y="135876"/>
                  </a:lnTo>
                  <a:lnTo>
                    <a:pt x="38" y="157486"/>
                  </a:lnTo>
                  <a:lnTo>
                    <a:pt x="1147" y="162312"/>
                  </a:lnTo>
                  <a:lnTo>
                    <a:pt x="4227" y="163191"/>
                  </a:lnTo>
                  <a:lnTo>
                    <a:pt x="42056" y="151385"/>
                  </a:lnTo>
                  <a:lnTo>
                    <a:pt x="78002" y="149751"/>
                  </a:lnTo>
                  <a:lnTo>
                    <a:pt x="100489" y="153514"/>
                  </a:lnTo>
                  <a:lnTo>
                    <a:pt x="127291" y="167798"/>
                  </a:lnTo>
                  <a:lnTo>
                    <a:pt x="139553" y="183372"/>
                  </a:lnTo>
                  <a:lnTo>
                    <a:pt x="144460" y="192438"/>
                  </a:lnTo>
                  <a:lnTo>
                    <a:pt x="146794" y="211870"/>
                  </a:lnTo>
                  <a:lnTo>
                    <a:pt x="142761" y="232205"/>
                  </a:lnTo>
                  <a:lnTo>
                    <a:pt x="127337" y="262214"/>
                  </a:lnTo>
                  <a:lnTo>
                    <a:pt x="114617" y="278757"/>
                  </a:lnTo>
                  <a:lnTo>
                    <a:pt x="88713" y="295635"/>
                  </a:lnTo>
                  <a:lnTo>
                    <a:pt x="68984" y="297900"/>
                  </a:lnTo>
                  <a:lnTo>
                    <a:pt x="2793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654746" y="3748777"/>
              <a:ext cx="1040254" cy="1041128"/>
            </a:xfrm>
            <a:custGeom>
              <a:avLst/>
              <a:gdLst/>
              <a:ahLst/>
              <a:cxnLst/>
              <a:rect l="0" t="0" r="0" b="0"/>
              <a:pathLst>
                <a:path w="1040254" h="1041128">
                  <a:moveTo>
                    <a:pt x="357026" y="94124"/>
                  </a:moveTo>
                  <a:lnTo>
                    <a:pt x="314334" y="97244"/>
                  </a:lnTo>
                  <a:lnTo>
                    <a:pt x="294768" y="103700"/>
                  </a:lnTo>
                  <a:lnTo>
                    <a:pt x="233138" y="147122"/>
                  </a:lnTo>
                  <a:lnTo>
                    <a:pt x="173458" y="202933"/>
                  </a:lnTo>
                  <a:lnTo>
                    <a:pt x="147437" y="225150"/>
                  </a:lnTo>
                  <a:lnTo>
                    <a:pt x="103886" y="286106"/>
                  </a:lnTo>
                  <a:lnTo>
                    <a:pt x="70357" y="337775"/>
                  </a:lnTo>
                  <a:lnTo>
                    <a:pt x="43209" y="398030"/>
                  </a:lnTo>
                  <a:lnTo>
                    <a:pt x="24719" y="445963"/>
                  </a:lnTo>
                  <a:lnTo>
                    <a:pt x="13420" y="502010"/>
                  </a:lnTo>
                  <a:lnTo>
                    <a:pt x="2240" y="557879"/>
                  </a:lnTo>
                  <a:lnTo>
                    <a:pt x="0" y="608999"/>
                  </a:lnTo>
                  <a:lnTo>
                    <a:pt x="2456" y="666650"/>
                  </a:lnTo>
                  <a:lnTo>
                    <a:pt x="13712" y="719606"/>
                  </a:lnTo>
                  <a:lnTo>
                    <a:pt x="28746" y="770392"/>
                  </a:lnTo>
                  <a:lnTo>
                    <a:pt x="47940" y="830055"/>
                  </a:lnTo>
                  <a:lnTo>
                    <a:pt x="59814" y="861219"/>
                  </a:lnTo>
                  <a:lnTo>
                    <a:pt x="107731" y="921294"/>
                  </a:lnTo>
                  <a:lnTo>
                    <a:pt x="147125" y="961495"/>
                  </a:lnTo>
                  <a:lnTo>
                    <a:pt x="205513" y="999202"/>
                  </a:lnTo>
                  <a:lnTo>
                    <a:pt x="256111" y="1021821"/>
                  </a:lnTo>
                  <a:lnTo>
                    <a:pt x="308148" y="1035282"/>
                  </a:lnTo>
                  <a:lnTo>
                    <a:pt x="360611" y="1039791"/>
                  </a:lnTo>
                  <a:lnTo>
                    <a:pt x="413200" y="1041127"/>
                  </a:lnTo>
                  <a:lnTo>
                    <a:pt x="463487" y="1040353"/>
                  </a:lnTo>
                  <a:lnTo>
                    <a:pt x="519345" y="1030204"/>
                  </a:lnTo>
                  <a:lnTo>
                    <a:pt x="580421" y="1011344"/>
                  </a:lnTo>
                  <a:lnTo>
                    <a:pt x="631480" y="992325"/>
                  </a:lnTo>
                  <a:lnTo>
                    <a:pt x="686106" y="967251"/>
                  </a:lnTo>
                  <a:lnTo>
                    <a:pt x="737576" y="938863"/>
                  </a:lnTo>
                  <a:lnTo>
                    <a:pt x="789688" y="903225"/>
                  </a:lnTo>
                  <a:lnTo>
                    <a:pt x="843374" y="859202"/>
                  </a:lnTo>
                  <a:lnTo>
                    <a:pt x="897450" y="798056"/>
                  </a:lnTo>
                  <a:lnTo>
                    <a:pt x="933659" y="745906"/>
                  </a:lnTo>
                  <a:lnTo>
                    <a:pt x="963632" y="686147"/>
                  </a:lnTo>
                  <a:lnTo>
                    <a:pt x="981428" y="657403"/>
                  </a:lnTo>
                  <a:lnTo>
                    <a:pt x="1001633" y="600186"/>
                  </a:lnTo>
                  <a:lnTo>
                    <a:pt x="1022219" y="549066"/>
                  </a:lnTo>
                  <a:lnTo>
                    <a:pt x="1032832" y="486166"/>
                  </a:lnTo>
                  <a:lnTo>
                    <a:pt x="1040253" y="422958"/>
                  </a:lnTo>
                  <a:lnTo>
                    <a:pt x="1038036" y="364536"/>
                  </a:lnTo>
                  <a:lnTo>
                    <a:pt x="1026680" y="308196"/>
                  </a:lnTo>
                  <a:lnTo>
                    <a:pt x="1009706" y="252513"/>
                  </a:lnTo>
                  <a:lnTo>
                    <a:pt x="983828" y="192234"/>
                  </a:lnTo>
                  <a:lnTo>
                    <a:pt x="944358" y="136680"/>
                  </a:lnTo>
                  <a:lnTo>
                    <a:pt x="883251" y="87760"/>
                  </a:lnTo>
                  <a:lnTo>
                    <a:pt x="825851" y="45049"/>
                  </a:lnTo>
                  <a:lnTo>
                    <a:pt x="792165" y="29540"/>
                  </a:lnTo>
                  <a:lnTo>
                    <a:pt x="731625" y="13820"/>
                  </a:lnTo>
                  <a:lnTo>
                    <a:pt x="673393" y="2569"/>
                  </a:lnTo>
                  <a:lnTo>
                    <a:pt x="616830" y="0"/>
                  </a:lnTo>
                  <a:lnTo>
                    <a:pt x="553361" y="663"/>
                  </a:lnTo>
                  <a:lnTo>
                    <a:pt x="491431" y="10845"/>
                  </a:lnTo>
                  <a:lnTo>
                    <a:pt x="434398" y="24122"/>
                  </a:lnTo>
                  <a:lnTo>
                    <a:pt x="374865" y="46415"/>
                  </a:lnTo>
                  <a:lnTo>
                    <a:pt x="315875" y="80274"/>
                  </a:lnTo>
                  <a:lnTo>
                    <a:pt x="262397" y="112086"/>
                  </a:lnTo>
                  <a:lnTo>
                    <a:pt x="220155" y="136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116020" y="357968"/>
            <a:ext cx="2453141" cy="958095"/>
            <a:chOff x="1116020" y="357968"/>
            <a:chExt cx="2453141" cy="958095"/>
          </a:xfrm>
        </p:grpSpPr>
        <p:sp>
          <p:nvSpPr>
            <p:cNvPr id="2" name="Freeform 1"/>
            <p:cNvSpPr/>
            <p:nvPr/>
          </p:nvSpPr>
          <p:spPr>
            <a:xfrm>
              <a:off x="1116020" y="681498"/>
              <a:ext cx="410613" cy="551425"/>
            </a:xfrm>
            <a:custGeom>
              <a:avLst/>
              <a:gdLst/>
              <a:ahLst/>
              <a:cxnLst/>
              <a:rect l="0" t="0" r="0" b="0"/>
              <a:pathLst>
                <a:path w="410613" h="551425">
                  <a:moveTo>
                    <a:pt x="0" y="118667"/>
                  </a:moveTo>
                  <a:lnTo>
                    <a:pt x="34329" y="57794"/>
                  </a:lnTo>
                  <a:lnTo>
                    <a:pt x="60204" y="27874"/>
                  </a:lnTo>
                  <a:lnTo>
                    <a:pt x="86469" y="12087"/>
                  </a:lnTo>
                  <a:lnTo>
                    <a:pt x="116478" y="0"/>
                  </a:lnTo>
                  <a:lnTo>
                    <a:pt x="153185" y="189"/>
                  </a:lnTo>
                  <a:lnTo>
                    <a:pt x="193697" y="7653"/>
                  </a:lnTo>
                  <a:lnTo>
                    <a:pt x="215159" y="20195"/>
                  </a:lnTo>
                  <a:lnTo>
                    <a:pt x="248002" y="56842"/>
                  </a:lnTo>
                  <a:lnTo>
                    <a:pt x="269884" y="93070"/>
                  </a:lnTo>
                  <a:lnTo>
                    <a:pt x="280007" y="139029"/>
                  </a:lnTo>
                  <a:lnTo>
                    <a:pt x="283007" y="195280"/>
                  </a:lnTo>
                  <a:lnTo>
                    <a:pt x="290086" y="255463"/>
                  </a:lnTo>
                  <a:lnTo>
                    <a:pt x="286513" y="308938"/>
                  </a:lnTo>
                  <a:lnTo>
                    <a:pt x="281593" y="366995"/>
                  </a:lnTo>
                  <a:lnTo>
                    <a:pt x="265200" y="423420"/>
                  </a:lnTo>
                  <a:lnTo>
                    <a:pt x="227676" y="485945"/>
                  </a:lnTo>
                  <a:lnTo>
                    <a:pt x="196835" y="517816"/>
                  </a:lnTo>
                  <a:lnTo>
                    <a:pt x="157294" y="546642"/>
                  </a:lnTo>
                  <a:lnTo>
                    <a:pt x="130350" y="551424"/>
                  </a:lnTo>
                  <a:lnTo>
                    <a:pt x="102387" y="548480"/>
                  </a:lnTo>
                  <a:lnTo>
                    <a:pt x="73491" y="533668"/>
                  </a:lnTo>
                  <a:lnTo>
                    <a:pt x="57619" y="521091"/>
                  </a:lnTo>
                  <a:lnTo>
                    <a:pt x="35530" y="489678"/>
                  </a:lnTo>
                  <a:lnTo>
                    <a:pt x="30609" y="467225"/>
                  </a:lnTo>
                  <a:lnTo>
                    <a:pt x="30935" y="456324"/>
                  </a:lnTo>
                  <a:lnTo>
                    <a:pt x="37536" y="437973"/>
                  </a:lnTo>
                  <a:lnTo>
                    <a:pt x="42571" y="429804"/>
                  </a:lnTo>
                  <a:lnTo>
                    <a:pt x="60645" y="417607"/>
                  </a:lnTo>
                  <a:lnTo>
                    <a:pt x="84275" y="409457"/>
                  </a:lnTo>
                  <a:lnTo>
                    <a:pt x="123887" y="406039"/>
                  </a:lnTo>
                  <a:lnTo>
                    <a:pt x="176073" y="414771"/>
                  </a:lnTo>
                  <a:lnTo>
                    <a:pt x="238479" y="438420"/>
                  </a:lnTo>
                  <a:lnTo>
                    <a:pt x="280424" y="458082"/>
                  </a:lnTo>
                  <a:lnTo>
                    <a:pt x="328354" y="484150"/>
                  </a:lnTo>
                  <a:lnTo>
                    <a:pt x="385308" y="504243"/>
                  </a:lnTo>
                  <a:lnTo>
                    <a:pt x="410612" y="5082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44155" y="768580"/>
              <a:ext cx="263945" cy="466967"/>
            </a:xfrm>
            <a:custGeom>
              <a:avLst/>
              <a:gdLst/>
              <a:ahLst/>
              <a:cxnLst/>
              <a:rect l="0" t="0" r="0" b="0"/>
              <a:pathLst>
                <a:path w="263945" h="466967">
                  <a:moveTo>
                    <a:pt x="145689" y="0"/>
                  </a:moveTo>
                  <a:lnTo>
                    <a:pt x="128922" y="5589"/>
                  </a:lnTo>
                  <a:lnTo>
                    <a:pt x="114450" y="17692"/>
                  </a:lnTo>
                  <a:lnTo>
                    <a:pt x="96269" y="44236"/>
                  </a:lnTo>
                  <a:lnTo>
                    <a:pt x="67518" y="103441"/>
                  </a:lnTo>
                  <a:lnTo>
                    <a:pt x="43334" y="161376"/>
                  </a:lnTo>
                  <a:lnTo>
                    <a:pt x="21356" y="223209"/>
                  </a:lnTo>
                  <a:lnTo>
                    <a:pt x="4059" y="281653"/>
                  </a:lnTo>
                  <a:lnTo>
                    <a:pt x="0" y="330027"/>
                  </a:lnTo>
                  <a:lnTo>
                    <a:pt x="1136" y="373347"/>
                  </a:lnTo>
                  <a:lnTo>
                    <a:pt x="21296" y="420018"/>
                  </a:lnTo>
                  <a:lnTo>
                    <a:pt x="35421" y="439359"/>
                  </a:lnTo>
                  <a:lnTo>
                    <a:pt x="63104" y="456824"/>
                  </a:lnTo>
                  <a:lnTo>
                    <a:pt x="83248" y="465465"/>
                  </a:lnTo>
                  <a:lnTo>
                    <a:pt x="103900" y="466966"/>
                  </a:lnTo>
                  <a:lnTo>
                    <a:pt x="145753" y="458398"/>
                  </a:lnTo>
                  <a:lnTo>
                    <a:pt x="208866" y="423915"/>
                  </a:lnTo>
                  <a:lnTo>
                    <a:pt x="240447" y="397785"/>
                  </a:lnTo>
                  <a:lnTo>
                    <a:pt x="260853" y="367817"/>
                  </a:lnTo>
                  <a:lnTo>
                    <a:pt x="263944" y="340899"/>
                  </a:lnTo>
                  <a:lnTo>
                    <a:pt x="260248" y="311778"/>
                  </a:lnTo>
                  <a:lnTo>
                    <a:pt x="245013" y="276822"/>
                  </a:lnTo>
                  <a:lnTo>
                    <a:pt x="232337" y="259122"/>
                  </a:lnTo>
                  <a:lnTo>
                    <a:pt x="215785" y="246577"/>
                  </a:lnTo>
                  <a:lnTo>
                    <a:pt x="195560" y="238271"/>
                  </a:lnTo>
                  <a:lnTo>
                    <a:pt x="157866" y="234765"/>
                  </a:lnTo>
                  <a:lnTo>
                    <a:pt x="94881" y="246540"/>
                  </a:lnTo>
                  <a:lnTo>
                    <a:pt x="67594" y="262042"/>
                  </a:lnTo>
                  <a:lnTo>
                    <a:pt x="2987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58383" y="958093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51428" y="7235"/>
                  </a:lnTo>
                  <a:lnTo>
                    <a:pt x="98325" y="12997"/>
                  </a:lnTo>
                  <a:lnTo>
                    <a:pt x="36518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11026" y="894922"/>
              <a:ext cx="21057" cy="1"/>
            </a:xfrm>
            <a:custGeom>
              <a:avLst/>
              <a:gdLst/>
              <a:ahLst/>
              <a:cxnLst/>
              <a:rect l="0" t="0" r="0" b="0"/>
              <a:pathLst>
                <a:path w="21057" h="1">
                  <a:moveTo>
                    <a:pt x="2105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11026" y="106337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05865" y="610652"/>
              <a:ext cx="105286" cy="705411"/>
            </a:xfrm>
            <a:custGeom>
              <a:avLst/>
              <a:gdLst/>
              <a:ahLst/>
              <a:cxnLst/>
              <a:rect l="0" t="0" r="0" b="0"/>
              <a:pathLst>
                <a:path w="105286" h="705411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28198" y="161966"/>
                  </a:lnTo>
                  <a:lnTo>
                    <a:pt x="37471" y="219436"/>
                  </a:lnTo>
                  <a:lnTo>
                    <a:pt x="41197" y="282555"/>
                  </a:lnTo>
                  <a:lnTo>
                    <a:pt x="47522" y="340083"/>
                  </a:lnTo>
                  <a:lnTo>
                    <a:pt x="52801" y="395337"/>
                  </a:lnTo>
                  <a:lnTo>
                    <a:pt x="67163" y="457690"/>
                  </a:lnTo>
                  <a:lnTo>
                    <a:pt x="73578" y="515014"/>
                  </a:lnTo>
                  <a:lnTo>
                    <a:pt x="81723" y="567888"/>
                  </a:lnTo>
                  <a:lnTo>
                    <a:pt x="91836" y="622093"/>
                  </a:lnTo>
                  <a:lnTo>
                    <a:pt x="99769" y="677514"/>
                  </a:lnTo>
                  <a:lnTo>
                    <a:pt x="105285" y="705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20022" y="357968"/>
              <a:ext cx="243854" cy="356671"/>
            </a:xfrm>
            <a:custGeom>
              <a:avLst/>
              <a:gdLst/>
              <a:ahLst/>
              <a:cxnLst/>
              <a:rect l="0" t="0" r="0" b="0"/>
              <a:pathLst>
                <a:path w="243854" h="356671">
                  <a:moveTo>
                    <a:pt x="243853" y="0"/>
                  </a:moveTo>
                  <a:lnTo>
                    <a:pt x="216297" y="7236"/>
                  </a:lnTo>
                  <a:lnTo>
                    <a:pt x="160074" y="9878"/>
                  </a:lnTo>
                  <a:lnTo>
                    <a:pt x="97973" y="10400"/>
                  </a:lnTo>
                  <a:lnTo>
                    <a:pt x="34870" y="5298"/>
                  </a:lnTo>
                  <a:lnTo>
                    <a:pt x="23812" y="7042"/>
                  </a:lnTo>
                  <a:lnTo>
                    <a:pt x="15271" y="11714"/>
                  </a:lnTo>
                  <a:lnTo>
                    <a:pt x="2661" y="26263"/>
                  </a:lnTo>
                  <a:lnTo>
                    <a:pt x="0" y="35057"/>
                  </a:lnTo>
                  <a:lnTo>
                    <a:pt x="1243" y="90275"/>
                  </a:lnTo>
                  <a:lnTo>
                    <a:pt x="2777" y="143221"/>
                  </a:lnTo>
                  <a:lnTo>
                    <a:pt x="7247" y="166599"/>
                  </a:lnTo>
                  <a:lnTo>
                    <a:pt x="12416" y="171898"/>
                  </a:lnTo>
                  <a:lnTo>
                    <a:pt x="19372" y="173090"/>
                  </a:lnTo>
                  <a:lnTo>
                    <a:pt x="76024" y="157410"/>
                  </a:lnTo>
                  <a:lnTo>
                    <a:pt x="113407" y="150366"/>
                  </a:lnTo>
                  <a:lnTo>
                    <a:pt x="155289" y="151398"/>
                  </a:lnTo>
                  <a:lnTo>
                    <a:pt x="178755" y="157365"/>
                  </a:lnTo>
                  <a:lnTo>
                    <a:pt x="219296" y="180260"/>
                  </a:lnTo>
                  <a:lnTo>
                    <a:pt x="227482" y="186854"/>
                  </a:lnTo>
                  <a:lnTo>
                    <a:pt x="236577" y="206659"/>
                  </a:lnTo>
                  <a:lnTo>
                    <a:pt x="242416" y="257501"/>
                  </a:lnTo>
                  <a:lnTo>
                    <a:pt x="237838" y="293106"/>
                  </a:lnTo>
                  <a:lnTo>
                    <a:pt x="229092" y="311984"/>
                  </a:lnTo>
                  <a:lnTo>
                    <a:pt x="204413" y="343167"/>
                  </a:lnTo>
                  <a:lnTo>
                    <a:pt x="181480" y="351390"/>
                  </a:lnTo>
                  <a:lnTo>
                    <a:pt x="119098" y="356670"/>
                  </a:lnTo>
                  <a:lnTo>
                    <a:pt x="65294" y="349465"/>
                  </a:lnTo>
                  <a:lnTo>
                    <a:pt x="5434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90134" y="810694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21057"/>
                  </a:moveTo>
                  <a:lnTo>
                    <a:pt x="336335" y="17937"/>
                  </a:lnTo>
                  <a:lnTo>
                    <a:pt x="283505" y="11992"/>
                  </a:lnTo>
                  <a:lnTo>
                    <a:pt x="225151" y="10817"/>
                  </a:lnTo>
                  <a:lnTo>
                    <a:pt x="168564" y="7466"/>
                  </a:lnTo>
                  <a:lnTo>
                    <a:pt x="112325" y="1475"/>
                  </a:lnTo>
                  <a:lnTo>
                    <a:pt x="56156" y="2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80592" y="909150"/>
              <a:ext cx="204341" cy="369128"/>
            </a:xfrm>
            <a:custGeom>
              <a:avLst/>
              <a:gdLst/>
              <a:ahLst/>
              <a:cxnLst/>
              <a:rect l="0" t="0" r="0" b="0"/>
              <a:pathLst>
                <a:path w="204341" h="369128">
                  <a:moveTo>
                    <a:pt x="183283" y="101585"/>
                  </a:moveTo>
                  <a:lnTo>
                    <a:pt x="159237" y="119566"/>
                  </a:lnTo>
                  <a:lnTo>
                    <a:pt x="116649" y="175939"/>
                  </a:lnTo>
                  <a:lnTo>
                    <a:pt x="81514" y="228013"/>
                  </a:lnTo>
                  <a:lnTo>
                    <a:pt x="71631" y="270717"/>
                  </a:lnTo>
                  <a:lnTo>
                    <a:pt x="69462" y="327973"/>
                  </a:lnTo>
                  <a:lnTo>
                    <a:pt x="73424" y="351941"/>
                  </a:lnTo>
                  <a:lnTo>
                    <a:pt x="79628" y="359736"/>
                  </a:lnTo>
                  <a:lnTo>
                    <a:pt x="99000" y="368397"/>
                  </a:lnTo>
                  <a:lnTo>
                    <a:pt x="120088" y="369127"/>
                  </a:lnTo>
                  <a:lnTo>
                    <a:pt x="130624" y="367684"/>
                  </a:lnTo>
                  <a:lnTo>
                    <a:pt x="138819" y="363212"/>
                  </a:lnTo>
                  <a:lnTo>
                    <a:pt x="151043" y="348885"/>
                  </a:lnTo>
                  <a:lnTo>
                    <a:pt x="172206" y="289465"/>
                  </a:lnTo>
                  <a:lnTo>
                    <a:pt x="175898" y="275971"/>
                  </a:lnTo>
                  <a:lnTo>
                    <a:pt x="173762" y="251620"/>
                  </a:lnTo>
                  <a:lnTo>
                    <a:pt x="158916" y="207391"/>
                  </a:lnTo>
                  <a:lnTo>
                    <a:pt x="145547" y="189164"/>
                  </a:lnTo>
                  <a:lnTo>
                    <a:pt x="127907" y="174434"/>
                  </a:lnTo>
                  <a:lnTo>
                    <a:pt x="67230" y="139345"/>
                  </a:lnTo>
                  <a:lnTo>
                    <a:pt x="14796" y="104984"/>
                  </a:lnTo>
                  <a:lnTo>
                    <a:pt x="7787" y="95662"/>
                  </a:lnTo>
                  <a:lnTo>
                    <a:pt x="0" y="72826"/>
                  </a:lnTo>
                  <a:lnTo>
                    <a:pt x="2778" y="50199"/>
                  </a:lnTo>
                  <a:lnTo>
                    <a:pt x="6794" y="39252"/>
                  </a:lnTo>
                  <a:lnTo>
                    <a:pt x="20616" y="23969"/>
                  </a:lnTo>
                  <a:lnTo>
                    <a:pt x="51248" y="8788"/>
                  </a:lnTo>
                  <a:lnTo>
                    <a:pt x="89960" y="0"/>
                  </a:lnTo>
                  <a:lnTo>
                    <a:pt x="131065" y="516"/>
                  </a:lnTo>
                  <a:lnTo>
                    <a:pt x="144962" y="2620"/>
                  </a:lnTo>
                  <a:lnTo>
                    <a:pt x="166641" y="14317"/>
                  </a:lnTo>
                  <a:lnTo>
                    <a:pt x="182906" y="31214"/>
                  </a:lnTo>
                  <a:lnTo>
                    <a:pt x="204340" y="70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362539" y="2387477"/>
            <a:ext cx="1280115" cy="834244"/>
            <a:chOff x="1362539" y="2387477"/>
            <a:chExt cx="1280115" cy="834244"/>
          </a:xfrm>
        </p:grpSpPr>
        <p:sp>
          <p:nvSpPr>
            <p:cNvPr id="12" name="Freeform 11"/>
            <p:cNvSpPr/>
            <p:nvPr/>
          </p:nvSpPr>
          <p:spPr>
            <a:xfrm>
              <a:off x="1362539" y="2387477"/>
              <a:ext cx="248322" cy="377153"/>
            </a:xfrm>
            <a:custGeom>
              <a:avLst/>
              <a:gdLst/>
              <a:ahLst/>
              <a:cxnLst/>
              <a:rect l="0" t="0" r="0" b="0"/>
              <a:pathLst>
                <a:path w="248322" h="377153">
                  <a:moveTo>
                    <a:pt x="16694" y="76191"/>
                  </a:moveTo>
                  <a:lnTo>
                    <a:pt x="31348" y="23163"/>
                  </a:lnTo>
                  <a:lnTo>
                    <a:pt x="36992" y="15103"/>
                  </a:lnTo>
                  <a:lnTo>
                    <a:pt x="52621" y="3027"/>
                  </a:lnTo>
                  <a:lnTo>
                    <a:pt x="71266" y="0"/>
                  </a:lnTo>
                  <a:lnTo>
                    <a:pt x="117421" y="7589"/>
                  </a:lnTo>
                  <a:lnTo>
                    <a:pt x="146624" y="22589"/>
                  </a:lnTo>
                  <a:lnTo>
                    <a:pt x="159449" y="38330"/>
                  </a:lnTo>
                  <a:lnTo>
                    <a:pt x="177213" y="77031"/>
                  </a:lnTo>
                  <a:lnTo>
                    <a:pt x="187224" y="137278"/>
                  </a:lnTo>
                  <a:lnTo>
                    <a:pt x="194008" y="192243"/>
                  </a:lnTo>
                  <a:lnTo>
                    <a:pt x="193009" y="249850"/>
                  </a:lnTo>
                  <a:lnTo>
                    <a:pt x="172707" y="296237"/>
                  </a:lnTo>
                  <a:lnTo>
                    <a:pt x="132339" y="357249"/>
                  </a:lnTo>
                  <a:lnTo>
                    <a:pt x="125376" y="365338"/>
                  </a:lnTo>
                  <a:lnTo>
                    <a:pt x="105161" y="374327"/>
                  </a:lnTo>
                  <a:lnTo>
                    <a:pt x="81749" y="377152"/>
                  </a:lnTo>
                  <a:lnTo>
                    <a:pt x="59645" y="374508"/>
                  </a:lnTo>
                  <a:lnTo>
                    <a:pt x="41243" y="366314"/>
                  </a:lnTo>
                  <a:lnTo>
                    <a:pt x="10364" y="341989"/>
                  </a:lnTo>
                  <a:lnTo>
                    <a:pt x="2182" y="322225"/>
                  </a:lnTo>
                  <a:lnTo>
                    <a:pt x="0" y="310404"/>
                  </a:lnTo>
                  <a:lnTo>
                    <a:pt x="2055" y="301353"/>
                  </a:lnTo>
                  <a:lnTo>
                    <a:pt x="6935" y="294149"/>
                  </a:lnTo>
                  <a:lnTo>
                    <a:pt x="13697" y="288177"/>
                  </a:lnTo>
                  <a:lnTo>
                    <a:pt x="33689" y="281541"/>
                  </a:lnTo>
                  <a:lnTo>
                    <a:pt x="58172" y="279762"/>
                  </a:lnTo>
                  <a:lnTo>
                    <a:pt x="112018" y="288151"/>
                  </a:lnTo>
                  <a:lnTo>
                    <a:pt x="150613" y="300821"/>
                  </a:lnTo>
                  <a:lnTo>
                    <a:pt x="205818" y="323274"/>
                  </a:lnTo>
                  <a:lnTo>
                    <a:pt x="248321" y="3288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91751" y="2484725"/>
              <a:ext cx="158390" cy="297640"/>
            </a:xfrm>
            <a:custGeom>
              <a:avLst/>
              <a:gdLst/>
              <a:ahLst/>
              <a:cxnLst/>
              <a:rect l="0" t="0" r="0" b="0"/>
              <a:pathLst>
                <a:path w="158390" h="297640">
                  <a:moveTo>
                    <a:pt x="140207" y="0"/>
                  </a:moveTo>
                  <a:lnTo>
                    <a:pt x="108925" y="9575"/>
                  </a:lnTo>
                  <a:lnTo>
                    <a:pt x="92769" y="20243"/>
                  </a:lnTo>
                  <a:lnTo>
                    <a:pt x="80909" y="35903"/>
                  </a:lnTo>
                  <a:lnTo>
                    <a:pt x="44866" y="95135"/>
                  </a:lnTo>
                  <a:lnTo>
                    <a:pt x="14738" y="157961"/>
                  </a:lnTo>
                  <a:lnTo>
                    <a:pt x="0" y="205637"/>
                  </a:lnTo>
                  <a:lnTo>
                    <a:pt x="528" y="246283"/>
                  </a:lnTo>
                  <a:lnTo>
                    <a:pt x="11447" y="267777"/>
                  </a:lnTo>
                  <a:lnTo>
                    <a:pt x="27998" y="283958"/>
                  </a:lnTo>
                  <a:lnTo>
                    <a:pt x="47053" y="295050"/>
                  </a:lnTo>
                  <a:lnTo>
                    <a:pt x="67220" y="297639"/>
                  </a:lnTo>
                  <a:lnTo>
                    <a:pt x="108762" y="289770"/>
                  </a:lnTo>
                  <a:lnTo>
                    <a:pt x="134660" y="274721"/>
                  </a:lnTo>
                  <a:lnTo>
                    <a:pt x="146710" y="258968"/>
                  </a:lnTo>
                  <a:lnTo>
                    <a:pt x="154796" y="239099"/>
                  </a:lnTo>
                  <a:lnTo>
                    <a:pt x="158389" y="214671"/>
                  </a:lnTo>
                  <a:lnTo>
                    <a:pt x="155838" y="205115"/>
                  </a:lnTo>
                  <a:lnTo>
                    <a:pt x="150628" y="197575"/>
                  </a:lnTo>
                  <a:lnTo>
                    <a:pt x="143645" y="191378"/>
                  </a:lnTo>
                  <a:lnTo>
                    <a:pt x="123407" y="184493"/>
                  </a:lnTo>
                  <a:lnTo>
                    <a:pt x="111460" y="182657"/>
                  </a:lnTo>
                  <a:lnTo>
                    <a:pt x="91946" y="186856"/>
                  </a:lnTo>
                  <a:lnTo>
                    <a:pt x="75474" y="194181"/>
                  </a:lnTo>
                  <a:lnTo>
                    <a:pt x="45451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79233" y="2811108"/>
              <a:ext cx="536954" cy="42115"/>
            </a:xfrm>
            <a:custGeom>
              <a:avLst/>
              <a:gdLst/>
              <a:ahLst/>
              <a:cxnLst/>
              <a:rect l="0" t="0" r="0" b="0"/>
              <a:pathLst>
                <a:path w="536954" h="42115">
                  <a:moveTo>
                    <a:pt x="536953" y="42114"/>
                  </a:moveTo>
                  <a:lnTo>
                    <a:pt x="473503" y="25326"/>
                  </a:lnTo>
                  <a:lnTo>
                    <a:pt x="412289" y="21901"/>
                  </a:lnTo>
                  <a:lnTo>
                    <a:pt x="354791" y="21224"/>
                  </a:lnTo>
                  <a:lnTo>
                    <a:pt x="296033" y="13855"/>
                  </a:lnTo>
                  <a:lnTo>
                    <a:pt x="241741" y="10344"/>
                  </a:lnTo>
                  <a:lnTo>
                    <a:pt x="193809" y="3585"/>
                  </a:lnTo>
                  <a:lnTo>
                    <a:pt x="144252" y="1062"/>
                  </a:lnTo>
                  <a:lnTo>
                    <a:pt x="81873" y="210"/>
                  </a:lnTo>
                  <a:lnTo>
                    <a:pt x="37127" y="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43096" y="2979564"/>
              <a:ext cx="9879" cy="242157"/>
            </a:xfrm>
            <a:custGeom>
              <a:avLst/>
              <a:gdLst/>
              <a:ahLst/>
              <a:cxnLst/>
              <a:rect l="0" t="0" r="0" b="0"/>
              <a:pathLst>
                <a:path w="9879" h="242157">
                  <a:moveTo>
                    <a:pt x="9878" y="0"/>
                  </a:moveTo>
                  <a:lnTo>
                    <a:pt x="1544" y="48931"/>
                  </a:lnTo>
                  <a:lnTo>
                    <a:pt x="0" y="96777"/>
                  </a:lnTo>
                  <a:lnTo>
                    <a:pt x="5067" y="159756"/>
                  </a:lnTo>
                  <a:lnTo>
                    <a:pt x="9244" y="222047"/>
                  </a:lnTo>
                  <a:lnTo>
                    <a:pt x="987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21554" y="287427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5590"/>
                  </a:lnTo>
                  <a:lnTo>
                    <a:pt x="107138" y="9553"/>
                  </a:lnTo>
                  <a:lnTo>
                    <a:pt x="44213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26839" y="28005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58425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169077" y="2484725"/>
            <a:ext cx="379027" cy="757783"/>
            <a:chOff x="3169077" y="2484725"/>
            <a:chExt cx="379027" cy="757783"/>
          </a:xfrm>
        </p:grpSpPr>
        <p:sp>
          <p:nvSpPr>
            <p:cNvPr id="20" name="Freeform 19"/>
            <p:cNvSpPr/>
            <p:nvPr/>
          </p:nvSpPr>
          <p:spPr>
            <a:xfrm>
              <a:off x="3169077" y="2484725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5214"/>
                  </a:lnTo>
                  <a:lnTo>
                    <a:pt x="27028" y="217015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05948" y="2487570"/>
              <a:ext cx="213860" cy="306419"/>
            </a:xfrm>
            <a:custGeom>
              <a:avLst/>
              <a:gdLst/>
              <a:ahLst/>
              <a:cxnLst/>
              <a:rect l="0" t="0" r="0" b="0"/>
              <a:pathLst>
                <a:path w="213860" h="306419">
                  <a:moveTo>
                    <a:pt x="0" y="70855"/>
                  </a:moveTo>
                  <a:lnTo>
                    <a:pt x="9575" y="39572"/>
                  </a:lnTo>
                  <a:lnTo>
                    <a:pt x="20243" y="23416"/>
                  </a:lnTo>
                  <a:lnTo>
                    <a:pt x="35903" y="11556"/>
                  </a:lnTo>
                  <a:lnTo>
                    <a:pt x="55731" y="3556"/>
                  </a:lnTo>
                  <a:lnTo>
                    <a:pt x="80141" y="0"/>
                  </a:lnTo>
                  <a:lnTo>
                    <a:pt x="100349" y="4658"/>
                  </a:lnTo>
                  <a:lnTo>
                    <a:pt x="117129" y="15698"/>
                  </a:lnTo>
                  <a:lnTo>
                    <a:pt x="132386" y="32302"/>
                  </a:lnTo>
                  <a:lnTo>
                    <a:pt x="136220" y="41644"/>
                  </a:lnTo>
                  <a:lnTo>
                    <a:pt x="137361" y="61381"/>
                  </a:lnTo>
                  <a:lnTo>
                    <a:pt x="125837" y="92224"/>
                  </a:lnTo>
                  <a:lnTo>
                    <a:pt x="110910" y="106868"/>
                  </a:lnTo>
                  <a:lnTo>
                    <a:pt x="72731" y="125802"/>
                  </a:lnTo>
                  <a:lnTo>
                    <a:pt x="68375" y="126203"/>
                  </a:lnTo>
                  <a:lnTo>
                    <a:pt x="67810" y="124131"/>
                  </a:lnTo>
                  <a:lnTo>
                    <a:pt x="69773" y="120410"/>
                  </a:lnTo>
                  <a:lnTo>
                    <a:pt x="81313" y="113156"/>
                  </a:lnTo>
                  <a:lnTo>
                    <a:pt x="89304" y="109584"/>
                  </a:lnTo>
                  <a:lnTo>
                    <a:pt x="107541" y="108735"/>
                  </a:lnTo>
                  <a:lnTo>
                    <a:pt x="127345" y="113427"/>
                  </a:lnTo>
                  <a:lnTo>
                    <a:pt x="165534" y="135503"/>
                  </a:lnTo>
                  <a:lnTo>
                    <a:pt x="195955" y="162393"/>
                  </a:lnTo>
                  <a:lnTo>
                    <a:pt x="211829" y="188834"/>
                  </a:lnTo>
                  <a:lnTo>
                    <a:pt x="213859" y="208688"/>
                  </a:lnTo>
                  <a:lnTo>
                    <a:pt x="205630" y="250029"/>
                  </a:lnTo>
                  <a:lnTo>
                    <a:pt x="190519" y="275892"/>
                  </a:lnTo>
                  <a:lnTo>
                    <a:pt x="174752" y="287934"/>
                  </a:lnTo>
                  <a:lnTo>
                    <a:pt x="130445" y="305197"/>
                  </a:lnTo>
                  <a:lnTo>
                    <a:pt x="107109" y="306418"/>
                  </a:lnTo>
                  <a:lnTo>
                    <a:pt x="63171" y="302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79606" y="2874279"/>
              <a:ext cx="368498" cy="10337"/>
            </a:xfrm>
            <a:custGeom>
              <a:avLst/>
              <a:gdLst/>
              <a:ahLst/>
              <a:cxnLst/>
              <a:rect l="0" t="0" r="0" b="0"/>
              <a:pathLst>
                <a:path w="368498" h="10337">
                  <a:moveTo>
                    <a:pt x="368497" y="0"/>
                  </a:moveTo>
                  <a:lnTo>
                    <a:pt x="319566" y="0"/>
                  </a:lnTo>
                  <a:lnTo>
                    <a:pt x="271721" y="0"/>
                  </a:lnTo>
                  <a:lnTo>
                    <a:pt x="208741" y="5590"/>
                  </a:lnTo>
                  <a:lnTo>
                    <a:pt x="151240" y="9553"/>
                  </a:lnTo>
                  <a:lnTo>
                    <a:pt x="94822" y="10336"/>
                  </a:lnTo>
                  <a:lnTo>
                    <a:pt x="34150" y="3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80123" y="2916393"/>
              <a:ext cx="173225" cy="326115"/>
            </a:xfrm>
            <a:custGeom>
              <a:avLst/>
              <a:gdLst/>
              <a:ahLst/>
              <a:cxnLst/>
              <a:rect l="0" t="0" r="0" b="0"/>
              <a:pathLst>
                <a:path w="173225" h="326115">
                  <a:moveTo>
                    <a:pt x="173224" y="63171"/>
                  </a:moveTo>
                  <a:lnTo>
                    <a:pt x="149177" y="81152"/>
                  </a:lnTo>
                  <a:lnTo>
                    <a:pt x="106589" y="137525"/>
                  </a:lnTo>
                  <a:lnTo>
                    <a:pt x="72839" y="200099"/>
                  </a:lnTo>
                  <a:lnTo>
                    <a:pt x="54084" y="252692"/>
                  </a:lnTo>
                  <a:lnTo>
                    <a:pt x="49016" y="289861"/>
                  </a:lnTo>
                  <a:lnTo>
                    <a:pt x="51814" y="300866"/>
                  </a:lnTo>
                  <a:lnTo>
                    <a:pt x="64282" y="319332"/>
                  </a:lnTo>
                  <a:lnTo>
                    <a:pt x="72520" y="324022"/>
                  </a:lnTo>
                  <a:lnTo>
                    <a:pt x="91032" y="326114"/>
                  </a:lnTo>
                  <a:lnTo>
                    <a:pt x="121185" y="315126"/>
                  </a:lnTo>
                  <a:lnTo>
                    <a:pt x="135667" y="300323"/>
                  </a:lnTo>
                  <a:lnTo>
                    <a:pt x="154497" y="262224"/>
                  </a:lnTo>
                  <a:lnTo>
                    <a:pt x="155932" y="241717"/>
                  </a:lnTo>
                  <a:lnTo>
                    <a:pt x="151500" y="220904"/>
                  </a:lnTo>
                  <a:lnTo>
                    <a:pt x="134682" y="189455"/>
                  </a:lnTo>
                  <a:lnTo>
                    <a:pt x="85092" y="134743"/>
                  </a:lnTo>
                  <a:lnTo>
                    <a:pt x="23401" y="84309"/>
                  </a:lnTo>
                  <a:lnTo>
                    <a:pt x="13680" y="77263"/>
                  </a:lnTo>
                  <a:lnTo>
                    <a:pt x="7200" y="67887"/>
                  </a:lnTo>
                  <a:lnTo>
                    <a:pt x="0" y="44990"/>
                  </a:lnTo>
                  <a:lnTo>
                    <a:pt x="1589" y="35843"/>
                  </a:lnTo>
                  <a:lnTo>
                    <a:pt x="6158" y="28575"/>
                  </a:lnTo>
                  <a:lnTo>
                    <a:pt x="20593" y="17379"/>
                  </a:lnTo>
                  <a:lnTo>
                    <a:pt x="52217" y="3780"/>
                  </a:lnTo>
                  <a:lnTo>
                    <a:pt x="679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34237" y="4092443"/>
            <a:ext cx="1747918" cy="1137110"/>
            <a:chOff x="1534237" y="4092443"/>
            <a:chExt cx="1747918" cy="1137110"/>
          </a:xfrm>
        </p:grpSpPr>
        <p:sp>
          <p:nvSpPr>
            <p:cNvPr id="25" name="Freeform 24"/>
            <p:cNvSpPr/>
            <p:nvPr/>
          </p:nvSpPr>
          <p:spPr>
            <a:xfrm>
              <a:off x="1534237" y="4092443"/>
              <a:ext cx="287194" cy="395980"/>
            </a:xfrm>
            <a:custGeom>
              <a:avLst/>
              <a:gdLst/>
              <a:ahLst/>
              <a:cxnLst/>
              <a:rect l="0" t="0" r="0" b="0"/>
              <a:pathLst>
                <a:path w="287194" h="395980">
                  <a:moveTo>
                    <a:pt x="13452" y="66313"/>
                  </a:moveTo>
                  <a:lnTo>
                    <a:pt x="23027" y="35031"/>
                  </a:lnTo>
                  <a:lnTo>
                    <a:pt x="33695" y="18875"/>
                  </a:lnTo>
                  <a:lnTo>
                    <a:pt x="49355" y="7015"/>
                  </a:lnTo>
                  <a:lnTo>
                    <a:pt x="58444" y="2214"/>
                  </a:lnTo>
                  <a:lnTo>
                    <a:pt x="77902" y="0"/>
                  </a:lnTo>
                  <a:lnTo>
                    <a:pt x="98248" y="4086"/>
                  </a:lnTo>
                  <a:lnTo>
                    <a:pt x="118989" y="13700"/>
                  </a:lnTo>
                  <a:lnTo>
                    <a:pt x="144808" y="37856"/>
                  </a:lnTo>
                  <a:lnTo>
                    <a:pt x="178524" y="87782"/>
                  </a:lnTo>
                  <a:lnTo>
                    <a:pt x="186253" y="110950"/>
                  </a:lnTo>
                  <a:lnTo>
                    <a:pt x="191215" y="170363"/>
                  </a:lnTo>
                  <a:lnTo>
                    <a:pt x="186606" y="227506"/>
                  </a:lnTo>
                  <a:lnTo>
                    <a:pt x="171074" y="286455"/>
                  </a:lnTo>
                  <a:lnTo>
                    <a:pt x="151692" y="329337"/>
                  </a:lnTo>
                  <a:lnTo>
                    <a:pt x="111530" y="378026"/>
                  </a:lnTo>
                  <a:lnTo>
                    <a:pt x="85016" y="393939"/>
                  </a:lnTo>
                  <a:lnTo>
                    <a:pt x="62025" y="395979"/>
                  </a:lnTo>
                  <a:lnTo>
                    <a:pt x="38550" y="391816"/>
                  </a:lnTo>
                  <a:lnTo>
                    <a:pt x="20317" y="382166"/>
                  </a:lnTo>
                  <a:lnTo>
                    <a:pt x="7534" y="366959"/>
                  </a:lnTo>
                  <a:lnTo>
                    <a:pt x="2488" y="357991"/>
                  </a:lnTo>
                  <a:lnTo>
                    <a:pt x="0" y="338667"/>
                  </a:lnTo>
                  <a:lnTo>
                    <a:pt x="3964" y="318381"/>
                  </a:lnTo>
                  <a:lnTo>
                    <a:pt x="13524" y="297666"/>
                  </a:lnTo>
                  <a:lnTo>
                    <a:pt x="28692" y="283001"/>
                  </a:lnTo>
                  <a:lnTo>
                    <a:pt x="37650" y="277452"/>
                  </a:lnTo>
                  <a:lnTo>
                    <a:pt x="56962" y="274407"/>
                  </a:lnTo>
                  <a:lnTo>
                    <a:pt x="116798" y="286132"/>
                  </a:lnTo>
                  <a:lnTo>
                    <a:pt x="180035" y="310654"/>
                  </a:lnTo>
                  <a:lnTo>
                    <a:pt x="232057" y="324585"/>
                  </a:lnTo>
                  <a:lnTo>
                    <a:pt x="287193" y="329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21430" y="4421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42487" y="4211399"/>
              <a:ext cx="165549" cy="312334"/>
            </a:xfrm>
            <a:custGeom>
              <a:avLst/>
              <a:gdLst/>
              <a:ahLst/>
              <a:cxnLst/>
              <a:rect l="0" t="0" r="0" b="0"/>
              <a:pathLst>
                <a:path w="165549" h="312334">
                  <a:moveTo>
                    <a:pt x="84228" y="0"/>
                  </a:moveTo>
                  <a:lnTo>
                    <a:pt x="73049" y="11178"/>
                  </a:lnTo>
                  <a:lnTo>
                    <a:pt x="49899" y="65567"/>
                  </a:lnTo>
                  <a:lnTo>
                    <a:pt x="39725" y="92312"/>
                  </a:lnTo>
                  <a:lnTo>
                    <a:pt x="30073" y="144490"/>
                  </a:lnTo>
                  <a:lnTo>
                    <a:pt x="22838" y="200116"/>
                  </a:lnTo>
                  <a:lnTo>
                    <a:pt x="16512" y="257854"/>
                  </a:lnTo>
                  <a:lnTo>
                    <a:pt x="23326" y="281888"/>
                  </a:lnTo>
                  <a:lnTo>
                    <a:pt x="37273" y="298029"/>
                  </a:lnTo>
                  <a:lnTo>
                    <a:pt x="45906" y="303971"/>
                  </a:lnTo>
                  <a:lnTo>
                    <a:pt x="80412" y="312333"/>
                  </a:lnTo>
                  <a:lnTo>
                    <a:pt x="114683" y="309222"/>
                  </a:lnTo>
                  <a:lnTo>
                    <a:pt x="133248" y="297699"/>
                  </a:lnTo>
                  <a:lnTo>
                    <a:pt x="148128" y="280879"/>
                  </a:lnTo>
                  <a:lnTo>
                    <a:pt x="158642" y="261705"/>
                  </a:lnTo>
                  <a:lnTo>
                    <a:pt x="165548" y="225591"/>
                  </a:lnTo>
                  <a:lnTo>
                    <a:pt x="160924" y="205157"/>
                  </a:lnTo>
                  <a:lnTo>
                    <a:pt x="156416" y="196433"/>
                  </a:lnTo>
                  <a:lnTo>
                    <a:pt x="142048" y="183620"/>
                  </a:lnTo>
                  <a:lnTo>
                    <a:pt x="133303" y="178565"/>
                  </a:lnTo>
                  <a:lnTo>
                    <a:pt x="114228" y="176068"/>
                  </a:lnTo>
                  <a:lnTo>
                    <a:pt x="92882" y="180028"/>
                  </a:lnTo>
                  <a:lnTo>
                    <a:pt x="32956" y="20253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10860" y="4563792"/>
              <a:ext cx="484312" cy="37162"/>
            </a:xfrm>
            <a:custGeom>
              <a:avLst/>
              <a:gdLst/>
              <a:ahLst/>
              <a:cxnLst/>
              <a:rect l="0" t="0" r="0" b="0"/>
              <a:pathLst>
                <a:path w="484312" h="37162">
                  <a:moveTo>
                    <a:pt x="484311" y="37161"/>
                  </a:moveTo>
                  <a:lnTo>
                    <a:pt x="467543" y="25983"/>
                  </a:lnTo>
                  <a:lnTo>
                    <a:pt x="411985" y="14285"/>
                  </a:lnTo>
                  <a:lnTo>
                    <a:pt x="357590" y="7296"/>
                  </a:lnTo>
                  <a:lnTo>
                    <a:pt x="298926" y="5915"/>
                  </a:lnTo>
                  <a:lnTo>
                    <a:pt x="242277" y="5643"/>
                  </a:lnTo>
                  <a:lnTo>
                    <a:pt x="180438" y="0"/>
                  </a:lnTo>
                  <a:lnTo>
                    <a:pt x="120303" y="3261"/>
                  </a:lnTo>
                  <a:lnTo>
                    <a:pt x="63364" y="5118"/>
                  </a:lnTo>
                  <a:lnTo>
                    <a:pt x="0" y="55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31958" y="4695709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48932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95212" y="4632538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55214" y="55660"/>
                  </a:lnTo>
                  <a:lnTo>
                    <a:pt x="39756" y="8200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84683" y="4590425"/>
              <a:ext cx="157929" cy="200042"/>
            </a:xfrm>
            <a:custGeom>
              <a:avLst/>
              <a:gdLst/>
              <a:ahLst/>
              <a:cxnLst/>
              <a:rect l="0" t="0" r="0" b="0"/>
              <a:pathLst>
                <a:path w="157929" h="200042">
                  <a:moveTo>
                    <a:pt x="157928" y="200041"/>
                  </a:moveTo>
                  <a:lnTo>
                    <a:pt x="119555" y="170732"/>
                  </a:lnTo>
                  <a:lnTo>
                    <a:pt x="92463" y="135240"/>
                  </a:lnTo>
                  <a:lnTo>
                    <a:pt x="68394" y="94434"/>
                  </a:lnTo>
                  <a:lnTo>
                    <a:pt x="21516" y="34676"/>
                  </a:lnTo>
                  <a:lnTo>
                    <a:pt x="6375" y="145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40776" y="4257574"/>
              <a:ext cx="246808" cy="448620"/>
            </a:xfrm>
            <a:custGeom>
              <a:avLst/>
              <a:gdLst/>
              <a:ahLst/>
              <a:cxnLst/>
              <a:rect l="0" t="0" r="0" b="0"/>
              <a:pathLst>
                <a:path w="246808" h="448620">
                  <a:moveTo>
                    <a:pt x="212488" y="101224"/>
                  </a:moveTo>
                  <a:lnTo>
                    <a:pt x="177741" y="155098"/>
                  </a:lnTo>
                  <a:lnTo>
                    <a:pt x="151255" y="212260"/>
                  </a:lnTo>
                  <a:lnTo>
                    <a:pt x="132845" y="265443"/>
                  </a:lnTo>
                  <a:lnTo>
                    <a:pt x="121064" y="317196"/>
                  </a:lnTo>
                  <a:lnTo>
                    <a:pt x="118390" y="377461"/>
                  </a:lnTo>
                  <a:lnTo>
                    <a:pt x="123516" y="414699"/>
                  </a:lnTo>
                  <a:lnTo>
                    <a:pt x="138033" y="442370"/>
                  </a:lnTo>
                  <a:lnTo>
                    <a:pt x="145304" y="446807"/>
                  </a:lnTo>
                  <a:lnTo>
                    <a:pt x="162741" y="448619"/>
                  </a:lnTo>
                  <a:lnTo>
                    <a:pt x="192289" y="437472"/>
                  </a:lnTo>
                  <a:lnTo>
                    <a:pt x="217682" y="419352"/>
                  </a:lnTo>
                  <a:lnTo>
                    <a:pt x="234434" y="393576"/>
                  </a:lnTo>
                  <a:lnTo>
                    <a:pt x="246807" y="352533"/>
                  </a:lnTo>
                  <a:lnTo>
                    <a:pt x="246703" y="314506"/>
                  </a:lnTo>
                  <a:lnTo>
                    <a:pt x="233674" y="281012"/>
                  </a:lnTo>
                  <a:lnTo>
                    <a:pt x="214996" y="248861"/>
                  </a:lnTo>
                  <a:lnTo>
                    <a:pt x="198395" y="233911"/>
                  </a:lnTo>
                  <a:lnTo>
                    <a:pt x="137117" y="188716"/>
                  </a:lnTo>
                  <a:lnTo>
                    <a:pt x="82806" y="153834"/>
                  </a:lnTo>
                  <a:lnTo>
                    <a:pt x="58925" y="138644"/>
                  </a:lnTo>
                  <a:lnTo>
                    <a:pt x="16993" y="90077"/>
                  </a:lnTo>
                  <a:lnTo>
                    <a:pt x="795" y="58926"/>
                  </a:lnTo>
                  <a:lnTo>
                    <a:pt x="0" y="49628"/>
                  </a:lnTo>
                  <a:lnTo>
                    <a:pt x="5355" y="33059"/>
                  </a:lnTo>
                  <a:lnTo>
                    <a:pt x="21524" y="10577"/>
                  </a:lnTo>
                  <a:lnTo>
                    <a:pt x="40657" y="2445"/>
                  </a:lnTo>
                  <a:lnTo>
                    <a:pt x="64759" y="0"/>
                  </a:lnTo>
                  <a:lnTo>
                    <a:pt x="126599" y="10973"/>
                  </a:lnTo>
                  <a:lnTo>
                    <a:pt x="142340" y="20558"/>
                  </a:lnTo>
                  <a:lnTo>
                    <a:pt x="159845" y="38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11108" y="4748352"/>
              <a:ext cx="421141" cy="31587"/>
            </a:xfrm>
            <a:custGeom>
              <a:avLst/>
              <a:gdLst/>
              <a:ahLst/>
              <a:cxnLst/>
              <a:rect l="0" t="0" r="0" b="0"/>
              <a:pathLst>
                <a:path w="421141" h="31587">
                  <a:moveTo>
                    <a:pt x="421140" y="31586"/>
                  </a:moveTo>
                  <a:lnTo>
                    <a:pt x="393584" y="24350"/>
                  </a:lnTo>
                  <a:lnTo>
                    <a:pt x="340481" y="18588"/>
                  </a:lnTo>
                  <a:lnTo>
                    <a:pt x="289914" y="12120"/>
                  </a:lnTo>
                  <a:lnTo>
                    <a:pt x="234865" y="10843"/>
                  </a:lnTo>
                  <a:lnTo>
                    <a:pt x="178931" y="10590"/>
                  </a:lnTo>
                  <a:lnTo>
                    <a:pt x="122822" y="10541"/>
                  </a:lnTo>
                  <a:lnTo>
                    <a:pt x="66679" y="10531"/>
                  </a:lnTo>
                  <a:lnTo>
                    <a:pt x="28076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37450" y="4906279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5590" y="156586"/>
                  </a:lnTo>
                  <a:lnTo>
                    <a:pt x="9553" y="219187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53264" y="4940060"/>
              <a:ext cx="228891" cy="289493"/>
            </a:xfrm>
            <a:custGeom>
              <a:avLst/>
              <a:gdLst/>
              <a:ahLst/>
              <a:cxnLst/>
              <a:rect l="0" t="0" r="0" b="0"/>
              <a:pathLst>
                <a:path w="228891" h="289493">
                  <a:moveTo>
                    <a:pt x="0" y="8334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92976" y="7669"/>
                  </a:lnTo>
                  <a:lnTo>
                    <a:pt x="132664" y="37247"/>
                  </a:lnTo>
                  <a:lnTo>
                    <a:pt x="136406" y="45156"/>
                  </a:lnTo>
                  <a:lnTo>
                    <a:pt x="137444" y="63303"/>
                  </a:lnTo>
                  <a:lnTo>
                    <a:pt x="133743" y="71886"/>
                  </a:lnTo>
                  <a:lnTo>
                    <a:pt x="120273" y="87662"/>
                  </a:lnTo>
                  <a:lnTo>
                    <a:pt x="119956" y="92804"/>
                  </a:lnTo>
                  <a:lnTo>
                    <a:pt x="124424" y="96233"/>
                  </a:lnTo>
                  <a:lnTo>
                    <a:pt x="168420" y="111762"/>
                  </a:lnTo>
                  <a:lnTo>
                    <a:pt x="206593" y="142374"/>
                  </a:lnTo>
                  <a:lnTo>
                    <a:pt x="222390" y="168542"/>
                  </a:lnTo>
                  <a:lnTo>
                    <a:pt x="228890" y="204112"/>
                  </a:lnTo>
                  <a:lnTo>
                    <a:pt x="225226" y="238697"/>
                  </a:lnTo>
                  <a:lnTo>
                    <a:pt x="216694" y="257336"/>
                  </a:lnTo>
                  <a:lnTo>
                    <a:pt x="211143" y="265582"/>
                  </a:lnTo>
                  <a:lnTo>
                    <a:pt x="195617" y="277864"/>
                  </a:lnTo>
                  <a:lnTo>
                    <a:pt x="175848" y="286052"/>
                  </a:lnTo>
                  <a:lnTo>
                    <a:pt x="138411" y="289492"/>
                  </a:lnTo>
                  <a:lnTo>
                    <a:pt x="100022" y="282453"/>
                  </a:lnTo>
                  <a:lnTo>
                    <a:pt x="63171" y="261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990093" y="4984918"/>
            <a:ext cx="357970" cy="521487"/>
            <a:chOff x="2990093" y="4984918"/>
            <a:chExt cx="357970" cy="521487"/>
          </a:xfrm>
        </p:grpSpPr>
        <p:sp>
          <p:nvSpPr>
            <p:cNvPr id="37" name="Freeform 36"/>
            <p:cNvSpPr/>
            <p:nvPr/>
          </p:nvSpPr>
          <p:spPr>
            <a:xfrm>
              <a:off x="2990093" y="4984918"/>
              <a:ext cx="357970" cy="184575"/>
            </a:xfrm>
            <a:custGeom>
              <a:avLst/>
              <a:gdLst/>
              <a:ahLst/>
              <a:cxnLst/>
              <a:rect l="0" t="0" r="0" b="0"/>
              <a:pathLst>
                <a:path w="357970" h="184575">
                  <a:moveTo>
                    <a:pt x="357969" y="5589"/>
                  </a:moveTo>
                  <a:lnTo>
                    <a:pt x="341201" y="0"/>
                  </a:lnTo>
                  <a:lnTo>
                    <a:pt x="323610" y="376"/>
                  </a:lnTo>
                  <a:lnTo>
                    <a:pt x="266140" y="14478"/>
                  </a:lnTo>
                  <a:lnTo>
                    <a:pt x="210955" y="44902"/>
                  </a:lnTo>
                  <a:lnTo>
                    <a:pt x="149645" y="82502"/>
                  </a:lnTo>
                  <a:lnTo>
                    <a:pt x="92758" y="131289"/>
                  </a:lnTo>
                  <a:lnTo>
                    <a:pt x="31410" y="170870"/>
                  </a:lnTo>
                  <a:lnTo>
                    <a:pt x="0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11191" y="539059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3293" y="27556"/>
                  </a:lnTo>
                  <a:lnTo>
                    <a:pt x="651" y="8066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147606" y="3786789"/>
            <a:ext cx="894923" cy="666766"/>
            <a:chOff x="1147606" y="3786789"/>
            <a:chExt cx="894923" cy="666766"/>
          </a:xfrm>
        </p:grpSpPr>
        <p:sp>
          <p:nvSpPr>
            <p:cNvPr id="40" name="Freeform 39"/>
            <p:cNvSpPr/>
            <p:nvPr/>
          </p:nvSpPr>
          <p:spPr>
            <a:xfrm>
              <a:off x="1589803" y="4253513"/>
              <a:ext cx="452726" cy="200042"/>
            </a:xfrm>
            <a:custGeom>
              <a:avLst/>
              <a:gdLst/>
              <a:ahLst/>
              <a:cxnLst/>
              <a:rect l="0" t="0" r="0" b="0"/>
              <a:pathLst>
                <a:path w="452726" h="200042">
                  <a:moveTo>
                    <a:pt x="452725" y="0"/>
                  </a:moveTo>
                  <a:lnTo>
                    <a:pt x="389297" y="17958"/>
                  </a:lnTo>
                  <a:lnTo>
                    <a:pt x="336878" y="40738"/>
                  </a:lnTo>
                  <a:lnTo>
                    <a:pt x="285216" y="59866"/>
                  </a:lnTo>
                  <a:lnTo>
                    <a:pt x="223018" y="84961"/>
                  </a:lnTo>
                  <a:lnTo>
                    <a:pt x="165632" y="119419"/>
                  </a:lnTo>
                  <a:lnTo>
                    <a:pt x="106530" y="148841"/>
                  </a:lnTo>
                  <a:lnTo>
                    <a:pt x="44473" y="17963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47606" y="3786789"/>
              <a:ext cx="273742" cy="281141"/>
            </a:xfrm>
            <a:custGeom>
              <a:avLst/>
              <a:gdLst/>
              <a:ahLst/>
              <a:cxnLst/>
              <a:rect l="0" t="0" r="0" b="0"/>
              <a:pathLst>
                <a:path w="273742" h="281141">
                  <a:moveTo>
                    <a:pt x="0" y="56112"/>
                  </a:moveTo>
                  <a:lnTo>
                    <a:pt x="24046" y="46537"/>
                  </a:lnTo>
                  <a:lnTo>
                    <a:pt x="86287" y="1803"/>
                  </a:lnTo>
                  <a:lnTo>
                    <a:pt x="106200" y="0"/>
                  </a:lnTo>
                  <a:lnTo>
                    <a:pt x="126748" y="4267"/>
                  </a:lnTo>
                  <a:lnTo>
                    <a:pt x="156878" y="19823"/>
                  </a:lnTo>
                  <a:lnTo>
                    <a:pt x="181143" y="40421"/>
                  </a:lnTo>
                  <a:lnTo>
                    <a:pt x="201981" y="68231"/>
                  </a:lnTo>
                  <a:lnTo>
                    <a:pt x="223939" y="119493"/>
                  </a:lnTo>
                  <a:lnTo>
                    <a:pt x="223760" y="156520"/>
                  </a:lnTo>
                  <a:lnTo>
                    <a:pt x="201663" y="213397"/>
                  </a:lnTo>
                  <a:lnTo>
                    <a:pt x="186874" y="242315"/>
                  </a:lnTo>
                  <a:lnTo>
                    <a:pt x="173132" y="257022"/>
                  </a:lnTo>
                  <a:lnTo>
                    <a:pt x="125571" y="279910"/>
                  </a:lnTo>
                  <a:lnTo>
                    <a:pt x="104942" y="281140"/>
                  </a:lnTo>
                  <a:lnTo>
                    <a:pt x="85245" y="276617"/>
                  </a:lnTo>
                  <a:lnTo>
                    <a:pt x="68692" y="266808"/>
                  </a:lnTo>
                  <a:lnTo>
                    <a:pt x="63342" y="258578"/>
                  </a:lnTo>
                  <a:lnTo>
                    <a:pt x="57398" y="236954"/>
                  </a:lnTo>
                  <a:lnTo>
                    <a:pt x="60995" y="214865"/>
                  </a:lnTo>
                  <a:lnTo>
                    <a:pt x="65230" y="204061"/>
                  </a:lnTo>
                  <a:lnTo>
                    <a:pt x="73902" y="196859"/>
                  </a:lnTo>
                  <a:lnTo>
                    <a:pt x="99136" y="188856"/>
                  </a:lnTo>
                  <a:lnTo>
                    <a:pt x="160655" y="184889"/>
                  </a:lnTo>
                  <a:lnTo>
                    <a:pt x="212148" y="191037"/>
                  </a:lnTo>
                  <a:lnTo>
                    <a:pt x="273741" y="192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453347" y="4148228"/>
            <a:ext cx="2377721" cy="989679"/>
            <a:chOff x="3453347" y="4148228"/>
            <a:chExt cx="2377721" cy="989679"/>
          </a:xfrm>
        </p:grpSpPr>
        <p:sp>
          <p:nvSpPr>
            <p:cNvPr id="43" name="Freeform 42"/>
            <p:cNvSpPr/>
            <p:nvPr/>
          </p:nvSpPr>
          <p:spPr>
            <a:xfrm>
              <a:off x="3453347" y="4632538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72467" y="17959"/>
                  </a:lnTo>
                  <a:lnTo>
                    <a:pt x="13930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37575" y="4795405"/>
              <a:ext cx="168457" cy="26648"/>
            </a:xfrm>
            <a:custGeom>
              <a:avLst/>
              <a:gdLst/>
              <a:ahLst/>
              <a:cxnLst/>
              <a:rect l="0" t="0" r="0" b="0"/>
              <a:pathLst>
                <a:path w="168457" h="26648">
                  <a:moveTo>
                    <a:pt x="168456" y="5589"/>
                  </a:moveTo>
                  <a:lnTo>
                    <a:pt x="151688" y="0"/>
                  </a:lnTo>
                  <a:lnTo>
                    <a:pt x="134097" y="376"/>
                  </a:lnTo>
                  <a:lnTo>
                    <a:pt x="75457" y="13308"/>
                  </a:lnTo>
                  <a:lnTo>
                    <a:pt x="26950" y="23665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58715" y="4148228"/>
              <a:ext cx="21058" cy="421140"/>
            </a:xfrm>
            <a:custGeom>
              <a:avLst/>
              <a:gdLst/>
              <a:ahLst/>
              <a:cxnLst/>
              <a:rect l="0" t="0" r="0" b="0"/>
              <a:pathLst>
                <a:path w="21058" h="421140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51117"/>
                  </a:lnTo>
                  <a:lnTo>
                    <a:pt x="13455" y="202313"/>
                  </a:lnTo>
                  <a:lnTo>
                    <a:pt x="18805" y="249067"/>
                  </a:lnTo>
                  <a:lnTo>
                    <a:pt x="20389" y="304255"/>
                  </a:lnTo>
                  <a:lnTo>
                    <a:pt x="20859" y="354532"/>
                  </a:lnTo>
                  <a:lnTo>
                    <a:pt x="20998" y="392825"/>
                  </a:lnTo>
                  <a:lnTo>
                    <a:pt x="21057" y="42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28847" y="4200870"/>
              <a:ext cx="221596" cy="363408"/>
            </a:xfrm>
            <a:custGeom>
              <a:avLst/>
              <a:gdLst/>
              <a:ahLst/>
              <a:cxnLst/>
              <a:rect l="0" t="0" r="0" b="0"/>
              <a:pathLst>
                <a:path w="221596" h="363408">
                  <a:moveTo>
                    <a:pt x="103608" y="0"/>
                  </a:moveTo>
                  <a:lnTo>
                    <a:pt x="60947" y="54115"/>
                  </a:lnTo>
                  <a:lnTo>
                    <a:pt x="33563" y="106649"/>
                  </a:lnTo>
                  <a:lnTo>
                    <a:pt x="11307" y="158890"/>
                  </a:lnTo>
                  <a:lnTo>
                    <a:pt x="888" y="214270"/>
                  </a:lnTo>
                  <a:lnTo>
                    <a:pt x="0" y="276335"/>
                  </a:lnTo>
                  <a:lnTo>
                    <a:pt x="8049" y="312334"/>
                  </a:lnTo>
                  <a:lnTo>
                    <a:pt x="31137" y="346052"/>
                  </a:lnTo>
                  <a:lnTo>
                    <a:pt x="37747" y="353534"/>
                  </a:lnTo>
                  <a:lnTo>
                    <a:pt x="60688" y="361847"/>
                  </a:lnTo>
                  <a:lnTo>
                    <a:pt x="103370" y="363407"/>
                  </a:lnTo>
                  <a:lnTo>
                    <a:pt x="130408" y="358047"/>
                  </a:lnTo>
                  <a:lnTo>
                    <a:pt x="154124" y="347865"/>
                  </a:lnTo>
                  <a:lnTo>
                    <a:pt x="181617" y="323390"/>
                  </a:lnTo>
                  <a:lnTo>
                    <a:pt x="215946" y="273347"/>
                  </a:lnTo>
                  <a:lnTo>
                    <a:pt x="220614" y="262950"/>
                  </a:lnTo>
                  <a:lnTo>
                    <a:pt x="221595" y="220371"/>
                  </a:lnTo>
                  <a:lnTo>
                    <a:pt x="208887" y="181889"/>
                  </a:lnTo>
                  <a:lnTo>
                    <a:pt x="201870" y="175071"/>
                  </a:lnTo>
                  <a:lnTo>
                    <a:pt x="193683" y="171697"/>
                  </a:lnTo>
                  <a:lnTo>
                    <a:pt x="175227" y="171066"/>
                  </a:lnTo>
                  <a:lnTo>
                    <a:pt x="145106" y="178458"/>
                  </a:lnTo>
                  <a:lnTo>
                    <a:pt x="83667" y="207414"/>
                  </a:lnTo>
                  <a:lnTo>
                    <a:pt x="4043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00829" y="4643067"/>
              <a:ext cx="473783" cy="52643"/>
            </a:xfrm>
            <a:custGeom>
              <a:avLst/>
              <a:gdLst/>
              <a:ahLst/>
              <a:cxnLst/>
              <a:rect l="0" t="0" r="0" b="0"/>
              <a:pathLst>
                <a:path w="473783" h="52643">
                  <a:moveTo>
                    <a:pt x="473782" y="52642"/>
                  </a:moveTo>
                  <a:lnTo>
                    <a:pt x="419638" y="49523"/>
                  </a:lnTo>
                  <a:lnTo>
                    <a:pt x="359102" y="37988"/>
                  </a:lnTo>
                  <a:lnTo>
                    <a:pt x="308132" y="33483"/>
                  </a:lnTo>
                  <a:lnTo>
                    <a:pt x="250396" y="32148"/>
                  </a:lnTo>
                  <a:lnTo>
                    <a:pt x="188835" y="26163"/>
                  </a:lnTo>
                  <a:lnTo>
                    <a:pt x="131730" y="22570"/>
                  </a:lnTo>
                  <a:lnTo>
                    <a:pt x="74504" y="14120"/>
                  </a:lnTo>
                  <a:lnTo>
                    <a:pt x="21779" y="81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53513" y="492733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8333" y="57264"/>
                  </a:lnTo>
                  <a:lnTo>
                    <a:pt x="9877" y="106655"/>
                  </a:lnTo>
                  <a:lnTo>
                    <a:pt x="15989" y="164568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69409" y="4632538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5760" y="17959"/>
                  </a:lnTo>
                  <a:lnTo>
                    <a:pt x="31992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22052" y="4811523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88782" y="0"/>
                  </a:lnTo>
                  <a:lnTo>
                    <a:pt x="2697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53720" y="4548311"/>
              <a:ext cx="52643" cy="421140"/>
            </a:xfrm>
            <a:custGeom>
              <a:avLst/>
              <a:gdLst/>
              <a:ahLst/>
              <a:cxnLst/>
              <a:rect l="0" t="0" r="0" b="0"/>
              <a:pathLst>
                <a:path w="52643" h="421140">
                  <a:moveTo>
                    <a:pt x="0" y="0"/>
                  </a:moveTo>
                  <a:lnTo>
                    <a:pt x="5589" y="58616"/>
                  </a:lnTo>
                  <a:lnTo>
                    <a:pt x="10723" y="118856"/>
                  </a:lnTo>
                  <a:lnTo>
                    <a:pt x="18669" y="176335"/>
                  </a:lnTo>
                  <a:lnTo>
                    <a:pt x="26174" y="237472"/>
                  </a:lnTo>
                  <a:lnTo>
                    <a:pt x="29982" y="289120"/>
                  </a:lnTo>
                  <a:lnTo>
                    <a:pt x="36700" y="343288"/>
                  </a:lnTo>
                  <a:lnTo>
                    <a:pt x="48280" y="400909"/>
                  </a:lnTo>
                  <a:lnTo>
                    <a:pt x="52642" y="42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64957" y="4643067"/>
              <a:ext cx="207960" cy="400650"/>
            </a:xfrm>
            <a:custGeom>
              <a:avLst/>
              <a:gdLst/>
              <a:ahLst/>
              <a:cxnLst/>
              <a:rect l="0" t="0" r="0" b="0"/>
              <a:pathLst>
                <a:path w="207960" h="400650">
                  <a:moveTo>
                    <a:pt x="83561" y="0"/>
                  </a:moveTo>
                  <a:lnTo>
                    <a:pt x="47644" y="61110"/>
                  </a:lnTo>
                  <a:lnTo>
                    <a:pt x="23347" y="111117"/>
                  </a:lnTo>
                  <a:lnTo>
                    <a:pt x="6936" y="171038"/>
                  </a:lnTo>
                  <a:lnTo>
                    <a:pt x="1586" y="219394"/>
                  </a:lnTo>
                  <a:lnTo>
                    <a:pt x="0" y="270766"/>
                  </a:lnTo>
                  <a:lnTo>
                    <a:pt x="7870" y="323716"/>
                  </a:lnTo>
                  <a:lnTo>
                    <a:pt x="18500" y="356009"/>
                  </a:lnTo>
                  <a:lnTo>
                    <a:pt x="37118" y="380915"/>
                  </a:lnTo>
                  <a:lnTo>
                    <a:pt x="54730" y="395853"/>
                  </a:lnTo>
                  <a:lnTo>
                    <a:pt x="64341" y="399603"/>
                  </a:lnTo>
                  <a:lnTo>
                    <a:pt x="84377" y="400649"/>
                  </a:lnTo>
                  <a:lnTo>
                    <a:pt x="120978" y="394661"/>
                  </a:lnTo>
                  <a:lnTo>
                    <a:pt x="155868" y="374300"/>
                  </a:lnTo>
                  <a:lnTo>
                    <a:pt x="182844" y="351630"/>
                  </a:lnTo>
                  <a:lnTo>
                    <a:pt x="200066" y="318916"/>
                  </a:lnTo>
                  <a:lnTo>
                    <a:pt x="207959" y="264770"/>
                  </a:lnTo>
                  <a:lnTo>
                    <a:pt x="206987" y="218311"/>
                  </a:lnTo>
                  <a:lnTo>
                    <a:pt x="192921" y="182448"/>
                  </a:lnTo>
                  <a:lnTo>
                    <a:pt x="180519" y="164536"/>
                  </a:lnTo>
                  <a:lnTo>
                    <a:pt x="171596" y="159994"/>
                  </a:lnTo>
                  <a:lnTo>
                    <a:pt x="149204" y="158066"/>
                  </a:lnTo>
                  <a:lnTo>
                    <a:pt x="129893" y="164228"/>
                  </a:lnTo>
                  <a:lnTo>
                    <a:pt x="98432" y="187248"/>
                  </a:lnTo>
                  <a:lnTo>
                    <a:pt x="65733" y="229596"/>
                  </a:lnTo>
                  <a:lnTo>
                    <a:pt x="5197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91178" y="4227365"/>
              <a:ext cx="839890" cy="856953"/>
            </a:xfrm>
            <a:custGeom>
              <a:avLst/>
              <a:gdLst/>
              <a:ahLst/>
              <a:cxnLst/>
              <a:rect l="0" t="0" r="0" b="0"/>
              <a:pathLst>
                <a:path w="839890" h="856953">
                  <a:moveTo>
                    <a:pt x="241485" y="15619"/>
                  </a:moveTo>
                  <a:lnTo>
                    <a:pt x="178057" y="0"/>
                  </a:lnTo>
                  <a:lnTo>
                    <a:pt x="125637" y="9779"/>
                  </a:lnTo>
                  <a:lnTo>
                    <a:pt x="99665" y="25067"/>
                  </a:lnTo>
                  <a:lnTo>
                    <a:pt x="55663" y="64966"/>
                  </a:lnTo>
                  <a:lnTo>
                    <a:pt x="28611" y="109681"/>
                  </a:lnTo>
                  <a:lnTo>
                    <a:pt x="10789" y="163574"/>
                  </a:lnTo>
                  <a:lnTo>
                    <a:pt x="1593" y="224869"/>
                  </a:lnTo>
                  <a:lnTo>
                    <a:pt x="0" y="275971"/>
                  </a:lnTo>
                  <a:lnTo>
                    <a:pt x="7868" y="329999"/>
                  </a:lnTo>
                  <a:lnTo>
                    <a:pt x="20687" y="387638"/>
                  </a:lnTo>
                  <a:lnTo>
                    <a:pt x="34484" y="443824"/>
                  </a:lnTo>
                  <a:lnTo>
                    <a:pt x="55099" y="505713"/>
                  </a:lnTo>
                  <a:lnTo>
                    <a:pt x="86255" y="565673"/>
                  </a:lnTo>
                  <a:lnTo>
                    <a:pt x="116769" y="622104"/>
                  </a:lnTo>
                  <a:lnTo>
                    <a:pt x="171359" y="683431"/>
                  </a:lnTo>
                  <a:lnTo>
                    <a:pt x="226671" y="744545"/>
                  </a:lnTo>
                  <a:lnTo>
                    <a:pt x="261272" y="768161"/>
                  </a:lnTo>
                  <a:lnTo>
                    <a:pt x="320388" y="805697"/>
                  </a:lnTo>
                  <a:lnTo>
                    <a:pt x="379994" y="832004"/>
                  </a:lnTo>
                  <a:lnTo>
                    <a:pt x="443236" y="847108"/>
                  </a:lnTo>
                  <a:lnTo>
                    <a:pt x="497795" y="854701"/>
                  </a:lnTo>
                  <a:lnTo>
                    <a:pt x="555295" y="856952"/>
                  </a:lnTo>
                  <a:lnTo>
                    <a:pt x="606257" y="854499"/>
                  </a:lnTo>
                  <a:lnTo>
                    <a:pt x="665399" y="837600"/>
                  </a:lnTo>
                  <a:lnTo>
                    <a:pt x="713736" y="817797"/>
                  </a:lnTo>
                  <a:lnTo>
                    <a:pt x="771068" y="768461"/>
                  </a:lnTo>
                  <a:lnTo>
                    <a:pt x="798091" y="732483"/>
                  </a:lnTo>
                  <a:lnTo>
                    <a:pt x="822008" y="675284"/>
                  </a:lnTo>
                  <a:lnTo>
                    <a:pt x="835801" y="625196"/>
                  </a:lnTo>
                  <a:lnTo>
                    <a:pt x="839889" y="573310"/>
                  </a:lnTo>
                  <a:lnTo>
                    <a:pt x="837980" y="517773"/>
                  </a:lnTo>
                  <a:lnTo>
                    <a:pt x="826887" y="459983"/>
                  </a:lnTo>
                  <a:lnTo>
                    <a:pt x="807766" y="399232"/>
                  </a:lnTo>
                  <a:lnTo>
                    <a:pt x="770913" y="340942"/>
                  </a:lnTo>
                  <a:lnTo>
                    <a:pt x="722257" y="278964"/>
                  </a:lnTo>
                  <a:lnTo>
                    <a:pt x="660544" y="219312"/>
                  </a:lnTo>
                  <a:lnTo>
                    <a:pt x="599271" y="177068"/>
                  </a:lnTo>
                  <a:lnTo>
                    <a:pt x="536267" y="134943"/>
                  </a:lnTo>
                  <a:lnTo>
                    <a:pt x="475305" y="111300"/>
                  </a:lnTo>
                  <a:lnTo>
                    <a:pt x="425842" y="90931"/>
                  </a:lnTo>
                  <a:lnTo>
                    <a:pt x="368454" y="73953"/>
                  </a:lnTo>
                  <a:lnTo>
                    <a:pt x="346770" y="68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39153" y="315185"/>
            <a:ext cx="2930133" cy="1008232"/>
            <a:chOff x="1239153" y="315185"/>
            <a:chExt cx="2930133" cy="1008232"/>
          </a:xfrm>
        </p:grpSpPr>
        <p:sp>
          <p:nvSpPr>
            <p:cNvPr id="2" name="Freeform 1"/>
            <p:cNvSpPr/>
            <p:nvPr/>
          </p:nvSpPr>
          <p:spPr>
            <a:xfrm>
              <a:off x="1239153" y="656799"/>
              <a:ext cx="455936" cy="666618"/>
            </a:xfrm>
            <a:custGeom>
              <a:avLst/>
              <a:gdLst/>
              <a:ahLst/>
              <a:cxnLst/>
              <a:rect l="0" t="0" r="0" b="0"/>
              <a:pathLst>
                <a:path w="455936" h="666618">
                  <a:moveTo>
                    <a:pt x="66380" y="101252"/>
                  </a:moveTo>
                  <a:lnTo>
                    <a:pt x="60791" y="84485"/>
                  </a:lnTo>
                  <a:lnTo>
                    <a:pt x="64286" y="66894"/>
                  </a:lnTo>
                  <a:lnTo>
                    <a:pt x="79408" y="40379"/>
                  </a:lnTo>
                  <a:lnTo>
                    <a:pt x="101826" y="17705"/>
                  </a:lnTo>
                  <a:lnTo>
                    <a:pt x="111068" y="10459"/>
                  </a:lnTo>
                  <a:lnTo>
                    <a:pt x="133814" y="2408"/>
                  </a:lnTo>
                  <a:lnTo>
                    <a:pt x="158352" y="0"/>
                  </a:lnTo>
                  <a:lnTo>
                    <a:pt x="180956" y="2829"/>
                  </a:lnTo>
                  <a:lnTo>
                    <a:pt x="199581" y="11105"/>
                  </a:lnTo>
                  <a:lnTo>
                    <a:pt x="207823" y="16588"/>
                  </a:lnTo>
                  <a:lnTo>
                    <a:pt x="220101" y="35158"/>
                  </a:lnTo>
                  <a:lnTo>
                    <a:pt x="236709" y="65681"/>
                  </a:lnTo>
                  <a:lnTo>
                    <a:pt x="269008" y="119878"/>
                  </a:lnTo>
                  <a:lnTo>
                    <a:pt x="286603" y="173302"/>
                  </a:lnTo>
                  <a:lnTo>
                    <a:pt x="294628" y="230225"/>
                  </a:lnTo>
                  <a:lnTo>
                    <a:pt x="297006" y="285306"/>
                  </a:lnTo>
                  <a:lnTo>
                    <a:pt x="297711" y="337501"/>
                  </a:lnTo>
                  <a:lnTo>
                    <a:pt x="297919" y="391181"/>
                  </a:lnTo>
                  <a:lnTo>
                    <a:pt x="292401" y="445651"/>
                  </a:lnTo>
                  <a:lnTo>
                    <a:pt x="272810" y="504677"/>
                  </a:lnTo>
                  <a:lnTo>
                    <a:pt x="253342" y="549439"/>
                  </a:lnTo>
                  <a:lnTo>
                    <a:pt x="215676" y="611910"/>
                  </a:lnTo>
                  <a:lnTo>
                    <a:pt x="173253" y="647439"/>
                  </a:lnTo>
                  <a:lnTo>
                    <a:pt x="151314" y="659077"/>
                  </a:lnTo>
                  <a:lnTo>
                    <a:pt x="113643" y="666617"/>
                  </a:lnTo>
                  <a:lnTo>
                    <a:pt x="72845" y="663261"/>
                  </a:lnTo>
                  <a:lnTo>
                    <a:pt x="51316" y="654801"/>
                  </a:lnTo>
                  <a:lnTo>
                    <a:pt x="33949" y="642072"/>
                  </a:lnTo>
                  <a:lnTo>
                    <a:pt x="12187" y="615175"/>
                  </a:lnTo>
                  <a:lnTo>
                    <a:pt x="2130" y="595214"/>
                  </a:lnTo>
                  <a:lnTo>
                    <a:pt x="0" y="574645"/>
                  </a:lnTo>
                  <a:lnTo>
                    <a:pt x="4123" y="552635"/>
                  </a:lnTo>
                  <a:lnTo>
                    <a:pt x="13754" y="527254"/>
                  </a:lnTo>
                  <a:lnTo>
                    <a:pt x="32072" y="506616"/>
                  </a:lnTo>
                  <a:lnTo>
                    <a:pt x="55812" y="490814"/>
                  </a:lnTo>
                  <a:lnTo>
                    <a:pt x="81960" y="479891"/>
                  </a:lnTo>
                  <a:lnTo>
                    <a:pt x="109180" y="477377"/>
                  </a:lnTo>
                  <a:lnTo>
                    <a:pt x="164782" y="485294"/>
                  </a:lnTo>
                  <a:lnTo>
                    <a:pt x="220825" y="499293"/>
                  </a:lnTo>
                  <a:lnTo>
                    <a:pt x="276956" y="523375"/>
                  </a:lnTo>
                  <a:lnTo>
                    <a:pt x="333103" y="550662"/>
                  </a:lnTo>
                  <a:lnTo>
                    <a:pt x="389254" y="569007"/>
                  </a:lnTo>
                  <a:lnTo>
                    <a:pt x="427859" y="572079"/>
                  </a:lnTo>
                  <a:lnTo>
                    <a:pt x="455935" y="5645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26023" y="371145"/>
              <a:ext cx="289364" cy="310453"/>
            </a:xfrm>
            <a:custGeom>
              <a:avLst/>
              <a:gdLst/>
              <a:ahLst/>
              <a:cxnLst/>
              <a:rect l="0" t="0" r="0" b="0"/>
              <a:pathLst>
                <a:path w="289364" h="310453">
                  <a:moveTo>
                    <a:pt x="11179" y="81580"/>
                  </a:moveTo>
                  <a:lnTo>
                    <a:pt x="0" y="70402"/>
                  </a:lnTo>
                  <a:lnTo>
                    <a:pt x="217" y="65939"/>
                  </a:lnTo>
                  <a:lnTo>
                    <a:pt x="3871" y="61794"/>
                  </a:lnTo>
                  <a:lnTo>
                    <a:pt x="66503" y="15708"/>
                  </a:lnTo>
                  <a:lnTo>
                    <a:pt x="105430" y="3311"/>
                  </a:lnTo>
                  <a:lnTo>
                    <a:pt x="136906" y="0"/>
                  </a:lnTo>
                  <a:lnTo>
                    <a:pt x="149979" y="2627"/>
                  </a:lnTo>
                  <a:lnTo>
                    <a:pt x="170744" y="14904"/>
                  </a:lnTo>
                  <a:lnTo>
                    <a:pt x="195588" y="41547"/>
                  </a:lnTo>
                  <a:lnTo>
                    <a:pt x="199629" y="52552"/>
                  </a:lnTo>
                  <a:lnTo>
                    <a:pt x="200999" y="77257"/>
                  </a:lnTo>
                  <a:lnTo>
                    <a:pt x="189604" y="111885"/>
                  </a:lnTo>
                  <a:lnTo>
                    <a:pt x="171410" y="138782"/>
                  </a:lnTo>
                  <a:lnTo>
                    <a:pt x="141745" y="164152"/>
                  </a:lnTo>
                  <a:lnTo>
                    <a:pt x="141507" y="163534"/>
                  </a:lnTo>
                  <a:lnTo>
                    <a:pt x="143688" y="160783"/>
                  </a:lnTo>
                  <a:lnTo>
                    <a:pt x="169114" y="151321"/>
                  </a:lnTo>
                  <a:lnTo>
                    <a:pt x="190167" y="150790"/>
                  </a:lnTo>
                  <a:lnTo>
                    <a:pt x="250042" y="164264"/>
                  </a:lnTo>
                  <a:lnTo>
                    <a:pt x="272928" y="175260"/>
                  </a:lnTo>
                  <a:lnTo>
                    <a:pt x="280434" y="183808"/>
                  </a:lnTo>
                  <a:lnTo>
                    <a:pt x="288775" y="205783"/>
                  </a:lnTo>
                  <a:lnTo>
                    <a:pt x="289363" y="228028"/>
                  </a:lnTo>
                  <a:lnTo>
                    <a:pt x="284555" y="248444"/>
                  </a:lnTo>
                  <a:lnTo>
                    <a:pt x="274619" y="265316"/>
                  </a:lnTo>
                  <a:lnTo>
                    <a:pt x="250282" y="287969"/>
                  </a:lnTo>
                  <a:lnTo>
                    <a:pt x="215255" y="303909"/>
                  </a:lnTo>
                  <a:lnTo>
                    <a:pt x="175241" y="310452"/>
                  </a:lnTo>
                  <a:lnTo>
                    <a:pt x="114152" y="301391"/>
                  </a:lnTo>
                  <a:lnTo>
                    <a:pt x="74350" y="2921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95088" y="726466"/>
              <a:ext cx="400084" cy="10529"/>
            </a:xfrm>
            <a:custGeom>
              <a:avLst/>
              <a:gdLst/>
              <a:ahLst/>
              <a:cxnLst/>
              <a:rect l="0" t="0" r="0" b="0"/>
              <a:pathLst>
                <a:path w="400084" h="10529">
                  <a:moveTo>
                    <a:pt x="400083" y="0"/>
                  </a:moveTo>
                  <a:lnTo>
                    <a:pt x="341466" y="0"/>
                  </a:lnTo>
                  <a:lnTo>
                    <a:pt x="288462" y="1170"/>
                  </a:lnTo>
                  <a:lnTo>
                    <a:pt x="226590" y="9065"/>
                  </a:lnTo>
                  <a:lnTo>
                    <a:pt x="170494" y="10239"/>
                  </a:lnTo>
                  <a:lnTo>
                    <a:pt x="121356" y="10443"/>
                  </a:lnTo>
                  <a:lnTo>
                    <a:pt x="69752" y="10503"/>
                  </a:lnTo>
                  <a:lnTo>
                    <a:pt x="15511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98657" y="825540"/>
              <a:ext cx="187017" cy="340484"/>
            </a:xfrm>
            <a:custGeom>
              <a:avLst/>
              <a:gdLst/>
              <a:ahLst/>
              <a:cxnLst/>
              <a:rect l="0" t="0" r="0" b="0"/>
              <a:pathLst>
                <a:path w="187017" h="340484">
                  <a:moveTo>
                    <a:pt x="180700" y="79910"/>
                  </a:moveTo>
                  <a:lnTo>
                    <a:pt x="156654" y="97891"/>
                  </a:lnTo>
                  <a:lnTo>
                    <a:pt x="114065" y="154264"/>
                  </a:lnTo>
                  <a:lnTo>
                    <a:pt x="78931" y="211928"/>
                  </a:lnTo>
                  <a:lnTo>
                    <a:pt x="55283" y="275023"/>
                  </a:lnTo>
                  <a:lnTo>
                    <a:pt x="50090" y="304668"/>
                  </a:lnTo>
                  <a:lnTo>
                    <a:pt x="51681" y="329541"/>
                  </a:lnTo>
                  <a:lnTo>
                    <a:pt x="57253" y="336408"/>
                  </a:lnTo>
                  <a:lnTo>
                    <a:pt x="65647" y="339816"/>
                  </a:lnTo>
                  <a:lnTo>
                    <a:pt x="86281" y="340483"/>
                  </a:lnTo>
                  <a:lnTo>
                    <a:pt x="107151" y="336880"/>
                  </a:lnTo>
                  <a:lnTo>
                    <a:pt x="133041" y="322686"/>
                  </a:lnTo>
                  <a:lnTo>
                    <a:pt x="177012" y="283208"/>
                  </a:lnTo>
                  <a:lnTo>
                    <a:pt x="184910" y="263071"/>
                  </a:lnTo>
                  <a:lnTo>
                    <a:pt x="187016" y="251151"/>
                  </a:lnTo>
                  <a:lnTo>
                    <a:pt x="183117" y="228547"/>
                  </a:lnTo>
                  <a:lnTo>
                    <a:pt x="167768" y="199210"/>
                  </a:lnTo>
                  <a:lnTo>
                    <a:pt x="153896" y="184405"/>
                  </a:lnTo>
                  <a:lnTo>
                    <a:pt x="95968" y="149261"/>
                  </a:lnTo>
                  <a:lnTo>
                    <a:pt x="34427" y="107913"/>
                  </a:lnTo>
                  <a:lnTo>
                    <a:pt x="11278" y="85738"/>
                  </a:lnTo>
                  <a:lnTo>
                    <a:pt x="896" y="67293"/>
                  </a:lnTo>
                  <a:lnTo>
                    <a:pt x="0" y="57460"/>
                  </a:lnTo>
                  <a:lnTo>
                    <a:pt x="5242" y="37177"/>
                  </a:lnTo>
                  <a:lnTo>
                    <a:pt x="18491" y="19584"/>
                  </a:lnTo>
                  <a:lnTo>
                    <a:pt x="26937" y="11617"/>
                  </a:lnTo>
                  <a:lnTo>
                    <a:pt x="48800" y="2764"/>
                  </a:lnTo>
                  <a:lnTo>
                    <a:pt x="74115" y="0"/>
                  </a:lnTo>
                  <a:lnTo>
                    <a:pt x="100963" y="2670"/>
                  </a:lnTo>
                  <a:lnTo>
                    <a:pt x="122255" y="10876"/>
                  </a:lnTo>
                  <a:lnTo>
                    <a:pt x="131208" y="16340"/>
                  </a:lnTo>
                  <a:lnTo>
                    <a:pt x="170172" y="693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63709" y="694880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80063" y="14655"/>
                  </a:lnTo>
                  <a:lnTo>
                    <a:pt x="121443" y="27028"/>
                  </a:lnTo>
                  <a:lnTo>
                    <a:pt x="60471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90051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32165" y="81069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27046" y="515896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31586" y="0"/>
                  </a:moveTo>
                  <a:lnTo>
                    <a:pt x="11800" y="48931"/>
                  </a:lnTo>
                  <a:lnTo>
                    <a:pt x="3496" y="103015"/>
                  </a:lnTo>
                  <a:lnTo>
                    <a:pt x="1554" y="147560"/>
                  </a:lnTo>
                  <a:lnTo>
                    <a:pt x="691" y="194654"/>
                  </a:lnTo>
                  <a:lnTo>
                    <a:pt x="5794" y="250438"/>
                  </a:lnTo>
                  <a:lnTo>
                    <a:pt x="3537" y="313370"/>
                  </a:lnTo>
                  <a:lnTo>
                    <a:pt x="1572" y="356864"/>
                  </a:lnTo>
                  <a:lnTo>
                    <a:pt x="466" y="417693"/>
                  </a:lnTo>
                  <a:lnTo>
                    <a:pt x="138" y="472761"/>
                  </a:lnTo>
                  <a:lnTo>
                    <a:pt x="41" y="519883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42898" y="600124"/>
              <a:ext cx="242035" cy="297937"/>
            </a:xfrm>
            <a:custGeom>
              <a:avLst/>
              <a:gdLst/>
              <a:ahLst/>
              <a:cxnLst/>
              <a:rect l="0" t="0" r="0" b="0"/>
              <a:pathLst>
                <a:path w="242035" h="297937">
                  <a:moveTo>
                    <a:pt x="242034" y="221098"/>
                  </a:moveTo>
                  <a:lnTo>
                    <a:pt x="187890" y="232551"/>
                  </a:lnTo>
                  <a:lnTo>
                    <a:pt x="149953" y="245549"/>
                  </a:lnTo>
                  <a:lnTo>
                    <a:pt x="94988" y="276527"/>
                  </a:lnTo>
                  <a:lnTo>
                    <a:pt x="36450" y="297750"/>
                  </a:lnTo>
                  <a:lnTo>
                    <a:pt x="25430" y="297936"/>
                  </a:lnTo>
                  <a:lnTo>
                    <a:pt x="6945" y="291903"/>
                  </a:lnTo>
                  <a:lnTo>
                    <a:pt x="2250" y="284679"/>
                  </a:lnTo>
                  <a:lnTo>
                    <a:pt x="0" y="236344"/>
                  </a:lnTo>
                  <a:lnTo>
                    <a:pt x="2273" y="205647"/>
                  </a:lnTo>
                  <a:lnTo>
                    <a:pt x="19676" y="150932"/>
                  </a:lnTo>
                  <a:lnTo>
                    <a:pt x="38317" y="87986"/>
                  </a:lnTo>
                  <a:lnTo>
                    <a:pt x="50420" y="26491"/>
                  </a:lnTo>
                  <a:lnTo>
                    <a:pt x="525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37139" y="315185"/>
              <a:ext cx="226862" cy="287374"/>
            </a:xfrm>
            <a:custGeom>
              <a:avLst/>
              <a:gdLst/>
              <a:ahLst/>
              <a:cxnLst/>
              <a:rect l="0" t="0" r="0" b="0"/>
              <a:pathLst>
                <a:path w="226862" h="287374">
                  <a:moveTo>
                    <a:pt x="68933" y="63840"/>
                  </a:moveTo>
                  <a:lnTo>
                    <a:pt x="46577" y="69430"/>
                  </a:lnTo>
                  <a:lnTo>
                    <a:pt x="41161" y="66397"/>
                  </a:lnTo>
                  <a:lnTo>
                    <a:pt x="38720" y="59695"/>
                  </a:lnTo>
                  <a:lnTo>
                    <a:pt x="38262" y="50549"/>
                  </a:lnTo>
                  <a:lnTo>
                    <a:pt x="43993" y="34146"/>
                  </a:lnTo>
                  <a:lnTo>
                    <a:pt x="55509" y="19058"/>
                  </a:lnTo>
                  <a:lnTo>
                    <a:pt x="72326" y="4553"/>
                  </a:lnTo>
                  <a:lnTo>
                    <a:pt x="81723" y="919"/>
                  </a:lnTo>
                  <a:lnTo>
                    <a:pt x="101524" y="0"/>
                  </a:lnTo>
                  <a:lnTo>
                    <a:pt x="118903" y="6611"/>
                  </a:lnTo>
                  <a:lnTo>
                    <a:pt x="149124" y="29919"/>
                  </a:lnTo>
                  <a:lnTo>
                    <a:pt x="164963" y="55739"/>
                  </a:lnTo>
                  <a:lnTo>
                    <a:pt x="172390" y="104311"/>
                  </a:lnTo>
                  <a:lnTo>
                    <a:pt x="170738" y="155846"/>
                  </a:lnTo>
                  <a:lnTo>
                    <a:pt x="156212" y="210877"/>
                  </a:lnTo>
                  <a:lnTo>
                    <a:pt x="143667" y="242718"/>
                  </a:lnTo>
                  <a:lnTo>
                    <a:pt x="127884" y="263834"/>
                  </a:lnTo>
                  <a:lnTo>
                    <a:pt x="99268" y="284275"/>
                  </a:lnTo>
                  <a:lnTo>
                    <a:pt x="78906" y="287373"/>
                  </a:lnTo>
                  <a:lnTo>
                    <a:pt x="37238" y="279831"/>
                  </a:lnTo>
                  <a:lnTo>
                    <a:pt x="11319" y="264838"/>
                  </a:lnTo>
                  <a:lnTo>
                    <a:pt x="5957" y="256330"/>
                  </a:lnTo>
                  <a:lnTo>
                    <a:pt x="0" y="234399"/>
                  </a:lnTo>
                  <a:lnTo>
                    <a:pt x="1920" y="225510"/>
                  </a:lnTo>
                  <a:lnTo>
                    <a:pt x="6711" y="218413"/>
                  </a:lnTo>
                  <a:lnTo>
                    <a:pt x="13413" y="212512"/>
                  </a:lnTo>
                  <a:lnTo>
                    <a:pt x="33339" y="205956"/>
                  </a:lnTo>
                  <a:lnTo>
                    <a:pt x="57793" y="204212"/>
                  </a:lnTo>
                  <a:lnTo>
                    <a:pt x="96698" y="210977"/>
                  </a:lnTo>
                  <a:lnTo>
                    <a:pt x="152658" y="234616"/>
                  </a:lnTo>
                  <a:lnTo>
                    <a:pt x="202618" y="261530"/>
                  </a:lnTo>
                  <a:lnTo>
                    <a:pt x="226861" y="2744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90259" y="663295"/>
              <a:ext cx="379027" cy="31586"/>
            </a:xfrm>
            <a:custGeom>
              <a:avLst/>
              <a:gdLst/>
              <a:ahLst/>
              <a:cxnLst/>
              <a:rect l="0" t="0" r="0" b="0"/>
              <a:pathLst>
                <a:path w="379027" h="31586">
                  <a:moveTo>
                    <a:pt x="379026" y="0"/>
                  </a:moveTo>
                  <a:lnTo>
                    <a:pt x="320409" y="0"/>
                  </a:lnTo>
                  <a:lnTo>
                    <a:pt x="260692" y="8333"/>
                  </a:lnTo>
                  <a:lnTo>
                    <a:pt x="200973" y="10095"/>
                  </a:lnTo>
                  <a:lnTo>
                    <a:pt x="150145" y="10400"/>
                  </a:lnTo>
                  <a:lnTo>
                    <a:pt x="96208" y="17739"/>
                  </a:lnTo>
                  <a:lnTo>
                    <a:pt x="33394" y="262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74607" y="775378"/>
              <a:ext cx="259080" cy="348061"/>
            </a:xfrm>
            <a:custGeom>
              <a:avLst/>
              <a:gdLst/>
              <a:ahLst/>
              <a:cxnLst/>
              <a:rect l="0" t="0" r="0" b="0"/>
              <a:pathLst>
                <a:path w="259080" h="348061">
                  <a:moveTo>
                    <a:pt x="199921" y="14259"/>
                  </a:moveTo>
                  <a:lnTo>
                    <a:pt x="162443" y="22592"/>
                  </a:lnTo>
                  <a:lnTo>
                    <a:pt x="127595" y="21017"/>
                  </a:lnTo>
                  <a:lnTo>
                    <a:pt x="65355" y="6743"/>
                  </a:lnTo>
                  <a:lnTo>
                    <a:pt x="37948" y="0"/>
                  </a:lnTo>
                  <a:lnTo>
                    <a:pt x="26429" y="74"/>
                  </a:lnTo>
                  <a:lnTo>
                    <a:pt x="7390" y="6395"/>
                  </a:lnTo>
                  <a:lnTo>
                    <a:pt x="2547" y="13695"/>
                  </a:lnTo>
                  <a:lnTo>
                    <a:pt x="0" y="72185"/>
                  </a:lnTo>
                  <a:lnTo>
                    <a:pt x="7139" y="126913"/>
                  </a:lnTo>
                  <a:lnTo>
                    <a:pt x="8955" y="154795"/>
                  </a:lnTo>
                  <a:lnTo>
                    <a:pt x="14119" y="164101"/>
                  </a:lnTo>
                  <a:lnTo>
                    <a:pt x="22241" y="170306"/>
                  </a:lnTo>
                  <a:lnTo>
                    <a:pt x="32335" y="174442"/>
                  </a:lnTo>
                  <a:lnTo>
                    <a:pt x="41403" y="174860"/>
                  </a:lnTo>
                  <a:lnTo>
                    <a:pt x="104068" y="163125"/>
                  </a:lnTo>
                  <a:lnTo>
                    <a:pt x="158284" y="165067"/>
                  </a:lnTo>
                  <a:lnTo>
                    <a:pt x="183756" y="171362"/>
                  </a:lnTo>
                  <a:lnTo>
                    <a:pt x="219172" y="194467"/>
                  </a:lnTo>
                  <a:lnTo>
                    <a:pt x="248697" y="227150"/>
                  </a:lnTo>
                  <a:lnTo>
                    <a:pt x="256695" y="250037"/>
                  </a:lnTo>
                  <a:lnTo>
                    <a:pt x="259079" y="274637"/>
                  </a:lnTo>
                  <a:lnTo>
                    <a:pt x="256239" y="297269"/>
                  </a:lnTo>
                  <a:lnTo>
                    <a:pt x="247958" y="315906"/>
                  </a:lnTo>
                  <a:lnTo>
                    <a:pt x="242474" y="324151"/>
                  </a:lnTo>
                  <a:lnTo>
                    <a:pt x="227023" y="336433"/>
                  </a:lnTo>
                  <a:lnTo>
                    <a:pt x="207287" y="344620"/>
                  </a:lnTo>
                  <a:lnTo>
                    <a:pt x="171038" y="348060"/>
                  </a:lnTo>
                  <a:lnTo>
                    <a:pt x="136381" y="341020"/>
                  </a:lnTo>
                  <a:lnTo>
                    <a:pt x="83342" y="321393"/>
                  </a:lnTo>
                  <a:lnTo>
                    <a:pt x="60371" y="313370"/>
                  </a:lnTo>
                  <a:lnTo>
                    <a:pt x="41994" y="298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10555" y="2400497"/>
            <a:ext cx="1153197" cy="780301"/>
            <a:chOff x="1710555" y="2400497"/>
            <a:chExt cx="1153197" cy="780301"/>
          </a:xfrm>
        </p:grpSpPr>
        <p:sp>
          <p:nvSpPr>
            <p:cNvPr id="15" name="Freeform 14"/>
            <p:cNvSpPr/>
            <p:nvPr/>
          </p:nvSpPr>
          <p:spPr>
            <a:xfrm>
              <a:off x="1710555" y="2400497"/>
              <a:ext cx="21891" cy="347441"/>
            </a:xfrm>
            <a:custGeom>
              <a:avLst/>
              <a:gdLst/>
              <a:ahLst/>
              <a:cxnLst/>
              <a:rect l="0" t="0" r="0" b="0"/>
              <a:pathLst>
                <a:path w="21891" h="347441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8573" y="147745"/>
                  </a:lnTo>
                  <a:lnTo>
                    <a:pt x="14628" y="209209"/>
                  </a:lnTo>
                  <a:lnTo>
                    <a:pt x="21890" y="270439"/>
                  </a:lnTo>
                  <a:lnTo>
                    <a:pt x="17178" y="315787"/>
                  </a:lnTo>
                  <a:lnTo>
                    <a:pt x="5590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55763" y="2417639"/>
              <a:ext cx="197295" cy="298714"/>
            </a:xfrm>
            <a:custGeom>
              <a:avLst/>
              <a:gdLst/>
              <a:ahLst/>
              <a:cxnLst/>
              <a:rect l="0" t="0" r="0" b="0"/>
              <a:pathLst>
                <a:path w="197295" h="298714">
                  <a:moveTo>
                    <a:pt x="197294" y="98671"/>
                  </a:moveTo>
                  <a:lnTo>
                    <a:pt x="186115" y="87493"/>
                  </a:lnTo>
                  <a:lnTo>
                    <a:pt x="156860" y="31043"/>
                  </a:lnTo>
                  <a:lnTo>
                    <a:pt x="140719" y="18702"/>
                  </a:lnTo>
                  <a:lnTo>
                    <a:pt x="101760" y="1247"/>
                  </a:lnTo>
                  <a:lnTo>
                    <a:pt x="81135" y="0"/>
                  </a:lnTo>
                  <a:lnTo>
                    <a:pt x="61439" y="4514"/>
                  </a:lnTo>
                  <a:lnTo>
                    <a:pt x="29731" y="26477"/>
                  </a:lnTo>
                  <a:lnTo>
                    <a:pt x="16367" y="40849"/>
                  </a:lnTo>
                  <a:lnTo>
                    <a:pt x="6527" y="58934"/>
                  </a:lnTo>
                  <a:lnTo>
                    <a:pt x="0" y="94436"/>
                  </a:lnTo>
                  <a:lnTo>
                    <a:pt x="3656" y="129002"/>
                  </a:lnTo>
                  <a:lnTo>
                    <a:pt x="9710" y="137609"/>
                  </a:lnTo>
                  <a:lnTo>
                    <a:pt x="28915" y="150292"/>
                  </a:lnTo>
                  <a:lnTo>
                    <a:pt x="53049" y="153589"/>
                  </a:lnTo>
                  <a:lnTo>
                    <a:pt x="101081" y="146174"/>
                  </a:lnTo>
                  <a:lnTo>
                    <a:pt x="128102" y="131204"/>
                  </a:lnTo>
                  <a:lnTo>
                    <a:pt x="134788" y="130888"/>
                  </a:lnTo>
                  <a:lnTo>
                    <a:pt x="140415" y="134187"/>
                  </a:lnTo>
                  <a:lnTo>
                    <a:pt x="145337" y="139896"/>
                  </a:lnTo>
                  <a:lnTo>
                    <a:pt x="150805" y="158717"/>
                  </a:lnTo>
                  <a:lnTo>
                    <a:pt x="154316" y="214517"/>
                  </a:lnTo>
                  <a:lnTo>
                    <a:pt x="162245" y="269950"/>
                  </a:lnTo>
                  <a:lnTo>
                    <a:pt x="165708" y="2987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58259" y="2779523"/>
              <a:ext cx="389555" cy="21058"/>
            </a:xfrm>
            <a:custGeom>
              <a:avLst/>
              <a:gdLst/>
              <a:ahLst/>
              <a:cxnLst/>
              <a:rect l="0" t="0" r="0" b="0"/>
              <a:pathLst>
                <a:path w="389555" h="21058">
                  <a:moveTo>
                    <a:pt x="389554" y="21057"/>
                  </a:moveTo>
                  <a:lnTo>
                    <a:pt x="332290" y="12724"/>
                  </a:lnTo>
                  <a:lnTo>
                    <a:pt x="271398" y="5373"/>
                  </a:lnTo>
                  <a:lnTo>
                    <a:pt x="217284" y="1592"/>
                  </a:lnTo>
                  <a:lnTo>
                    <a:pt x="167976" y="472"/>
                  </a:lnTo>
                  <a:lnTo>
                    <a:pt x="109392" y="93"/>
                  </a:lnTo>
                  <a:lnTo>
                    <a:pt x="52760" y="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55847" y="2839046"/>
              <a:ext cx="182356" cy="341752"/>
            </a:xfrm>
            <a:custGeom>
              <a:avLst/>
              <a:gdLst/>
              <a:ahLst/>
              <a:cxnLst/>
              <a:rect l="0" t="0" r="0" b="0"/>
              <a:pathLst>
                <a:path w="182356" h="341752">
                  <a:moveTo>
                    <a:pt x="165624" y="77347"/>
                  </a:moveTo>
                  <a:lnTo>
                    <a:pt x="160035" y="94115"/>
                  </a:lnTo>
                  <a:lnTo>
                    <a:pt x="147932" y="108586"/>
                  </a:lnTo>
                  <a:lnTo>
                    <a:pt x="117156" y="142530"/>
                  </a:lnTo>
                  <a:lnTo>
                    <a:pt x="92936" y="201759"/>
                  </a:lnTo>
                  <a:lnTo>
                    <a:pt x="67275" y="256078"/>
                  </a:lnTo>
                  <a:lnTo>
                    <a:pt x="55505" y="289012"/>
                  </a:lnTo>
                  <a:lnTo>
                    <a:pt x="52341" y="314530"/>
                  </a:lnTo>
                  <a:lnTo>
                    <a:pt x="55007" y="324377"/>
                  </a:lnTo>
                  <a:lnTo>
                    <a:pt x="60294" y="332111"/>
                  </a:lnTo>
                  <a:lnTo>
                    <a:pt x="67328" y="338437"/>
                  </a:lnTo>
                  <a:lnTo>
                    <a:pt x="75527" y="341484"/>
                  </a:lnTo>
                  <a:lnTo>
                    <a:pt x="93995" y="341751"/>
                  </a:lnTo>
                  <a:lnTo>
                    <a:pt x="124124" y="329734"/>
                  </a:lnTo>
                  <a:lnTo>
                    <a:pt x="149688" y="305767"/>
                  </a:lnTo>
                  <a:lnTo>
                    <a:pt x="172081" y="270849"/>
                  </a:lnTo>
                  <a:lnTo>
                    <a:pt x="182355" y="230867"/>
                  </a:lnTo>
                  <a:lnTo>
                    <a:pt x="178519" y="206410"/>
                  </a:lnTo>
                  <a:lnTo>
                    <a:pt x="156993" y="162113"/>
                  </a:lnTo>
                  <a:lnTo>
                    <a:pt x="131481" y="135738"/>
                  </a:lnTo>
                  <a:lnTo>
                    <a:pt x="77940" y="107032"/>
                  </a:lnTo>
                  <a:lnTo>
                    <a:pt x="20326" y="80823"/>
                  </a:lnTo>
                  <a:lnTo>
                    <a:pt x="3171" y="68754"/>
                  </a:lnTo>
                  <a:lnTo>
                    <a:pt x="0" y="59920"/>
                  </a:lnTo>
                  <a:lnTo>
                    <a:pt x="2716" y="37626"/>
                  </a:lnTo>
                  <a:lnTo>
                    <a:pt x="7886" y="28640"/>
                  </a:lnTo>
                  <a:lnTo>
                    <a:pt x="22989" y="15535"/>
                  </a:lnTo>
                  <a:lnTo>
                    <a:pt x="51222" y="1581"/>
                  </a:lnTo>
                  <a:lnTo>
                    <a:pt x="71495" y="0"/>
                  </a:lnTo>
                  <a:lnTo>
                    <a:pt x="113106" y="8517"/>
                  </a:lnTo>
                  <a:lnTo>
                    <a:pt x="120083" y="12743"/>
                  </a:lnTo>
                  <a:lnTo>
                    <a:pt x="124735" y="17900"/>
                  </a:lnTo>
                  <a:lnTo>
                    <a:pt x="134039" y="352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95295" y="2832599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30978" y="1762"/>
                  </a:lnTo>
                  <a:lnTo>
                    <a:pt x="79555" y="0"/>
                  </a:lnTo>
                  <a:lnTo>
                    <a:pt x="27846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79523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79523" y="293745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421761" y="2377363"/>
            <a:ext cx="568540" cy="830914"/>
            <a:chOff x="3421761" y="2377363"/>
            <a:chExt cx="568540" cy="830914"/>
          </a:xfrm>
        </p:grpSpPr>
        <p:sp>
          <p:nvSpPr>
            <p:cNvPr id="23" name="Freeform 22"/>
            <p:cNvSpPr/>
            <p:nvPr/>
          </p:nvSpPr>
          <p:spPr>
            <a:xfrm>
              <a:off x="3421761" y="2377363"/>
              <a:ext cx="252685" cy="313626"/>
            </a:xfrm>
            <a:custGeom>
              <a:avLst/>
              <a:gdLst/>
              <a:ahLst/>
              <a:cxnLst/>
              <a:rect l="0" t="0" r="0" b="0"/>
              <a:pathLst>
                <a:path w="252685" h="313626">
                  <a:moveTo>
                    <a:pt x="0" y="54719"/>
                  </a:moveTo>
                  <a:lnTo>
                    <a:pt x="9576" y="30673"/>
                  </a:lnTo>
                  <a:lnTo>
                    <a:pt x="20244" y="16346"/>
                  </a:lnTo>
                  <a:lnTo>
                    <a:pt x="44993" y="716"/>
                  </a:lnTo>
                  <a:lnTo>
                    <a:pt x="54562" y="0"/>
                  </a:lnTo>
                  <a:lnTo>
                    <a:pt x="74553" y="5443"/>
                  </a:lnTo>
                  <a:lnTo>
                    <a:pt x="107577" y="28002"/>
                  </a:lnTo>
                  <a:lnTo>
                    <a:pt x="149632" y="70047"/>
                  </a:lnTo>
                  <a:lnTo>
                    <a:pt x="159310" y="88438"/>
                  </a:lnTo>
                  <a:lnTo>
                    <a:pt x="165746" y="129701"/>
                  </a:lnTo>
                  <a:lnTo>
                    <a:pt x="159516" y="188810"/>
                  </a:lnTo>
                  <a:lnTo>
                    <a:pt x="149169" y="234960"/>
                  </a:lnTo>
                  <a:lnTo>
                    <a:pt x="131806" y="265012"/>
                  </a:lnTo>
                  <a:lnTo>
                    <a:pt x="98061" y="303395"/>
                  </a:lnTo>
                  <a:lnTo>
                    <a:pt x="77898" y="311471"/>
                  </a:lnTo>
                  <a:lnTo>
                    <a:pt x="65970" y="313625"/>
                  </a:lnTo>
                  <a:lnTo>
                    <a:pt x="46478" y="309779"/>
                  </a:lnTo>
                  <a:lnTo>
                    <a:pt x="38004" y="305477"/>
                  </a:lnTo>
                  <a:lnTo>
                    <a:pt x="25470" y="291339"/>
                  </a:lnTo>
                  <a:lnTo>
                    <a:pt x="20489" y="282656"/>
                  </a:lnTo>
                  <a:lnTo>
                    <a:pt x="18075" y="263649"/>
                  </a:lnTo>
                  <a:lnTo>
                    <a:pt x="19069" y="253667"/>
                  </a:lnTo>
                  <a:lnTo>
                    <a:pt x="29532" y="236337"/>
                  </a:lnTo>
                  <a:lnTo>
                    <a:pt x="37236" y="228441"/>
                  </a:lnTo>
                  <a:lnTo>
                    <a:pt x="58273" y="219666"/>
                  </a:lnTo>
                  <a:lnTo>
                    <a:pt x="83221" y="216937"/>
                  </a:lnTo>
                  <a:lnTo>
                    <a:pt x="137365" y="224716"/>
                  </a:lnTo>
                  <a:lnTo>
                    <a:pt x="198709" y="231928"/>
                  </a:lnTo>
                  <a:lnTo>
                    <a:pt x="252684" y="2231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12241" y="2420843"/>
              <a:ext cx="193832" cy="267206"/>
            </a:xfrm>
            <a:custGeom>
              <a:avLst/>
              <a:gdLst/>
              <a:ahLst/>
              <a:cxnLst/>
              <a:rect l="0" t="0" r="0" b="0"/>
              <a:pathLst>
                <a:path w="193832" h="267206">
                  <a:moveTo>
                    <a:pt x="25375" y="42825"/>
                  </a:moveTo>
                  <a:lnTo>
                    <a:pt x="54684" y="4452"/>
                  </a:lnTo>
                  <a:lnTo>
                    <a:pt x="62461" y="865"/>
                  </a:lnTo>
                  <a:lnTo>
                    <a:pt x="80463" y="0"/>
                  </a:lnTo>
                  <a:lnTo>
                    <a:pt x="110328" y="6089"/>
                  </a:lnTo>
                  <a:lnTo>
                    <a:pt x="141404" y="20892"/>
                  </a:lnTo>
                  <a:lnTo>
                    <a:pt x="156102" y="36587"/>
                  </a:lnTo>
                  <a:lnTo>
                    <a:pt x="165364" y="56430"/>
                  </a:lnTo>
                  <a:lnTo>
                    <a:pt x="169409" y="93909"/>
                  </a:lnTo>
                  <a:lnTo>
                    <a:pt x="160888" y="148495"/>
                  </a:lnTo>
                  <a:lnTo>
                    <a:pt x="153453" y="174017"/>
                  </a:lnTo>
                  <a:lnTo>
                    <a:pt x="122224" y="230578"/>
                  </a:lnTo>
                  <a:lnTo>
                    <a:pt x="96575" y="247284"/>
                  </a:lnTo>
                  <a:lnTo>
                    <a:pt x="46103" y="267090"/>
                  </a:lnTo>
                  <a:lnTo>
                    <a:pt x="35684" y="267205"/>
                  </a:lnTo>
                  <a:lnTo>
                    <a:pt x="14749" y="261092"/>
                  </a:lnTo>
                  <a:lnTo>
                    <a:pt x="7763" y="253847"/>
                  </a:lnTo>
                  <a:lnTo>
                    <a:pt x="0" y="233319"/>
                  </a:lnTo>
                  <a:lnTo>
                    <a:pt x="1439" y="224803"/>
                  </a:lnTo>
                  <a:lnTo>
                    <a:pt x="5908" y="217956"/>
                  </a:lnTo>
                  <a:lnTo>
                    <a:pt x="12397" y="212222"/>
                  </a:lnTo>
                  <a:lnTo>
                    <a:pt x="32086" y="205850"/>
                  </a:lnTo>
                  <a:lnTo>
                    <a:pt x="43887" y="204151"/>
                  </a:lnTo>
                  <a:lnTo>
                    <a:pt x="63238" y="208502"/>
                  </a:lnTo>
                  <a:lnTo>
                    <a:pt x="120683" y="232094"/>
                  </a:lnTo>
                  <a:lnTo>
                    <a:pt x="177112" y="250254"/>
                  </a:lnTo>
                  <a:lnTo>
                    <a:pt x="193831" y="2533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53347" y="2716352"/>
              <a:ext cx="536954" cy="42115"/>
            </a:xfrm>
            <a:custGeom>
              <a:avLst/>
              <a:gdLst/>
              <a:ahLst/>
              <a:cxnLst/>
              <a:rect l="0" t="0" r="0" b="0"/>
              <a:pathLst>
                <a:path w="536954" h="42115">
                  <a:moveTo>
                    <a:pt x="536953" y="0"/>
                  </a:moveTo>
                  <a:lnTo>
                    <a:pt x="483925" y="14654"/>
                  </a:lnTo>
                  <a:lnTo>
                    <a:pt x="433715" y="19792"/>
                  </a:lnTo>
                  <a:lnTo>
                    <a:pt x="378736" y="20807"/>
                  </a:lnTo>
                  <a:lnTo>
                    <a:pt x="328406" y="26597"/>
                  </a:lnTo>
                  <a:lnTo>
                    <a:pt x="269028" y="30600"/>
                  </a:lnTo>
                  <a:lnTo>
                    <a:pt x="211025" y="31391"/>
                  </a:lnTo>
                  <a:lnTo>
                    <a:pt x="154507" y="31547"/>
                  </a:lnTo>
                  <a:lnTo>
                    <a:pt x="98283" y="31578"/>
                  </a:lnTo>
                  <a:lnTo>
                    <a:pt x="45237" y="347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56713" y="2864184"/>
              <a:ext cx="247066" cy="344093"/>
            </a:xfrm>
            <a:custGeom>
              <a:avLst/>
              <a:gdLst/>
              <a:ahLst/>
              <a:cxnLst/>
              <a:rect l="0" t="0" r="0" b="0"/>
              <a:pathLst>
                <a:path w="247066" h="344093">
                  <a:moveTo>
                    <a:pt x="186188" y="10095"/>
                  </a:moveTo>
                  <a:lnTo>
                    <a:pt x="127571" y="10095"/>
                  </a:lnTo>
                  <a:lnTo>
                    <a:pt x="67855" y="1762"/>
                  </a:lnTo>
                  <a:lnTo>
                    <a:pt x="13725" y="0"/>
                  </a:lnTo>
                  <a:lnTo>
                    <a:pt x="5702" y="4535"/>
                  </a:lnTo>
                  <a:lnTo>
                    <a:pt x="1523" y="12238"/>
                  </a:lnTo>
                  <a:lnTo>
                    <a:pt x="0" y="34444"/>
                  </a:lnTo>
                  <a:lnTo>
                    <a:pt x="8553" y="90121"/>
                  </a:lnTo>
                  <a:lnTo>
                    <a:pt x="11613" y="102050"/>
                  </a:lnTo>
                  <a:lnTo>
                    <a:pt x="18332" y="110003"/>
                  </a:lnTo>
                  <a:lnTo>
                    <a:pt x="38276" y="118840"/>
                  </a:lnTo>
                  <a:lnTo>
                    <a:pt x="89207" y="124513"/>
                  </a:lnTo>
                  <a:lnTo>
                    <a:pt x="144328" y="128753"/>
                  </a:lnTo>
                  <a:lnTo>
                    <a:pt x="169923" y="135362"/>
                  </a:lnTo>
                  <a:lnTo>
                    <a:pt x="205419" y="158668"/>
                  </a:lnTo>
                  <a:lnTo>
                    <a:pt x="219302" y="173224"/>
                  </a:lnTo>
                  <a:lnTo>
                    <a:pt x="241617" y="221350"/>
                  </a:lnTo>
                  <a:lnTo>
                    <a:pt x="247065" y="258043"/>
                  </a:lnTo>
                  <a:lnTo>
                    <a:pt x="243090" y="292962"/>
                  </a:lnTo>
                  <a:lnTo>
                    <a:pt x="234485" y="311678"/>
                  </a:lnTo>
                  <a:lnTo>
                    <a:pt x="228914" y="319945"/>
                  </a:lnTo>
                  <a:lnTo>
                    <a:pt x="213367" y="332250"/>
                  </a:lnTo>
                  <a:lnTo>
                    <a:pt x="204307" y="337169"/>
                  </a:lnTo>
                  <a:lnTo>
                    <a:pt x="163611" y="344092"/>
                  </a:lnTo>
                  <a:lnTo>
                    <a:pt x="120097" y="340554"/>
                  </a:lnTo>
                  <a:lnTo>
                    <a:pt x="74217" y="321643"/>
                  </a:lnTo>
                  <a:lnTo>
                    <a:pt x="49318" y="3048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963239" y="3958715"/>
            <a:ext cx="1079497" cy="777670"/>
            <a:chOff x="1963239" y="3958715"/>
            <a:chExt cx="1079497" cy="777670"/>
          </a:xfrm>
        </p:grpSpPr>
        <p:sp>
          <p:nvSpPr>
            <p:cNvPr id="28" name="Freeform 27"/>
            <p:cNvSpPr/>
            <p:nvPr/>
          </p:nvSpPr>
          <p:spPr>
            <a:xfrm>
              <a:off x="1963239" y="3958715"/>
              <a:ext cx="37176" cy="315856"/>
            </a:xfrm>
            <a:custGeom>
              <a:avLst/>
              <a:gdLst/>
              <a:ahLst/>
              <a:cxnLst/>
              <a:rect l="0" t="0" r="0" b="0"/>
              <a:pathLst>
                <a:path w="37176" h="315856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2998"/>
                  </a:lnTo>
                  <a:lnTo>
                    <a:pt x="16907" y="150864"/>
                  </a:lnTo>
                  <a:lnTo>
                    <a:pt x="23761" y="201068"/>
                  </a:lnTo>
                  <a:lnTo>
                    <a:pt x="31666" y="259256"/>
                  </a:lnTo>
                  <a:lnTo>
                    <a:pt x="37175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26274" y="3974328"/>
              <a:ext cx="205768" cy="310771"/>
            </a:xfrm>
            <a:custGeom>
              <a:avLst/>
              <a:gdLst/>
              <a:ahLst/>
              <a:cxnLst/>
              <a:rect l="0" t="0" r="0" b="0"/>
              <a:pathLst>
                <a:path w="205768" h="310771">
                  <a:moveTo>
                    <a:pt x="205767" y="110729"/>
                  </a:moveTo>
                  <a:lnTo>
                    <a:pt x="169851" y="50788"/>
                  </a:lnTo>
                  <a:lnTo>
                    <a:pt x="148202" y="24988"/>
                  </a:lnTo>
                  <a:lnTo>
                    <a:pt x="129880" y="9841"/>
                  </a:lnTo>
                  <a:lnTo>
                    <a:pt x="103799" y="1549"/>
                  </a:lnTo>
                  <a:lnTo>
                    <a:pt x="59351" y="0"/>
                  </a:lnTo>
                  <a:lnTo>
                    <a:pt x="44985" y="1815"/>
                  </a:lnTo>
                  <a:lnTo>
                    <a:pt x="22784" y="13190"/>
                  </a:lnTo>
                  <a:lnTo>
                    <a:pt x="13589" y="21136"/>
                  </a:lnTo>
                  <a:lnTo>
                    <a:pt x="3371" y="42444"/>
                  </a:lnTo>
                  <a:lnTo>
                    <a:pt x="0" y="66342"/>
                  </a:lnTo>
                  <a:lnTo>
                    <a:pt x="2401" y="88661"/>
                  </a:lnTo>
                  <a:lnTo>
                    <a:pt x="10487" y="107160"/>
                  </a:lnTo>
                  <a:lnTo>
                    <a:pt x="34742" y="138100"/>
                  </a:lnTo>
                  <a:lnTo>
                    <a:pt x="60726" y="154064"/>
                  </a:lnTo>
                  <a:lnTo>
                    <a:pt x="96241" y="160614"/>
                  </a:lnTo>
                  <a:lnTo>
                    <a:pt x="130811" y="156965"/>
                  </a:lnTo>
                  <a:lnTo>
                    <a:pt x="149447" y="148436"/>
                  </a:lnTo>
                  <a:lnTo>
                    <a:pt x="165528" y="135676"/>
                  </a:lnTo>
                  <a:lnTo>
                    <a:pt x="180474" y="118307"/>
                  </a:lnTo>
                  <a:lnTo>
                    <a:pt x="185396" y="116951"/>
                  </a:lnTo>
                  <a:lnTo>
                    <a:pt x="188676" y="120726"/>
                  </a:lnTo>
                  <a:lnTo>
                    <a:pt x="193294" y="148396"/>
                  </a:lnTo>
                  <a:lnTo>
                    <a:pt x="194854" y="199667"/>
                  </a:lnTo>
                  <a:lnTo>
                    <a:pt x="195163" y="254856"/>
                  </a:lnTo>
                  <a:lnTo>
                    <a:pt x="196386" y="292123"/>
                  </a:lnTo>
                  <a:lnTo>
                    <a:pt x="198343" y="298339"/>
                  </a:lnTo>
                  <a:lnTo>
                    <a:pt x="205767" y="3107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89886" y="4358798"/>
              <a:ext cx="421141" cy="20848"/>
            </a:xfrm>
            <a:custGeom>
              <a:avLst/>
              <a:gdLst/>
              <a:ahLst/>
              <a:cxnLst/>
              <a:rect l="0" t="0" r="0" b="0"/>
              <a:pathLst>
                <a:path w="421141" h="20848">
                  <a:moveTo>
                    <a:pt x="421140" y="0"/>
                  </a:moveTo>
                  <a:lnTo>
                    <a:pt x="362523" y="0"/>
                  </a:lnTo>
                  <a:lnTo>
                    <a:pt x="299687" y="8333"/>
                  </a:lnTo>
                  <a:lnTo>
                    <a:pt x="251013" y="12997"/>
                  </a:lnTo>
                  <a:lnTo>
                    <a:pt x="199546" y="18669"/>
                  </a:lnTo>
                  <a:lnTo>
                    <a:pt x="150371" y="20349"/>
                  </a:lnTo>
                  <a:lnTo>
                    <a:pt x="103046" y="20847"/>
                  </a:lnTo>
                  <a:lnTo>
                    <a:pt x="40242" y="1542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94862" y="4424347"/>
              <a:ext cx="179294" cy="312038"/>
            </a:xfrm>
            <a:custGeom>
              <a:avLst/>
              <a:gdLst/>
              <a:ahLst/>
              <a:cxnLst/>
              <a:rect l="0" t="0" r="0" b="0"/>
              <a:pathLst>
                <a:path w="179294" h="312038">
                  <a:moveTo>
                    <a:pt x="179293" y="29207"/>
                  </a:moveTo>
                  <a:lnTo>
                    <a:pt x="136631" y="83322"/>
                  </a:lnTo>
                  <a:lnTo>
                    <a:pt x="109248" y="135856"/>
                  </a:lnTo>
                  <a:lnTo>
                    <a:pt x="82664" y="196225"/>
                  </a:lnTo>
                  <a:lnTo>
                    <a:pt x="63695" y="258450"/>
                  </a:lnTo>
                  <a:lnTo>
                    <a:pt x="58896" y="280831"/>
                  </a:lnTo>
                  <a:lnTo>
                    <a:pt x="60663" y="302477"/>
                  </a:lnTo>
                  <a:lnTo>
                    <a:pt x="66281" y="308483"/>
                  </a:lnTo>
                  <a:lnTo>
                    <a:pt x="74706" y="311317"/>
                  </a:lnTo>
                  <a:lnTo>
                    <a:pt x="85002" y="312037"/>
                  </a:lnTo>
                  <a:lnTo>
                    <a:pt x="105800" y="306598"/>
                  </a:lnTo>
                  <a:lnTo>
                    <a:pt x="147748" y="284042"/>
                  </a:lnTo>
                  <a:lnTo>
                    <a:pt x="162544" y="267639"/>
                  </a:lnTo>
                  <a:lnTo>
                    <a:pt x="171849" y="247481"/>
                  </a:lnTo>
                  <a:lnTo>
                    <a:pt x="175985" y="222924"/>
                  </a:lnTo>
                  <a:lnTo>
                    <a:pt x="171583" y="202651"/>
                  </a:lnTo>
                  <a:lnTo>
                    <a:pt x="149694" y="170572"/>
                  </a:lnTo>
                  <a:lnTo>
                    <a:pt x="100825" y="121682"/>
                  </a:lnTo>
                  <a:lnTo>
                    <a:pt x="39948" y="84322"/>
                  </a:lnTo>
                  <a:lnTo>
                    <a:pt x="13224" y="68934"/>
                  </a:lnTo>
                  <a:lnTo>
                    <a:pt x="5409" y="62711"/>
                  </a:lnTo>
                  <a:lnTo>
                    <a:pt x="1369" y="55052"/>
                  </a:lnTo>
                  <a:lnTo>
                    <a:pt x="0" y="37184"/>
                  </a:lnTo>
                  <a:lnTo>
                    <a:pt x="3613" y="29846"/>
                  </a:lnTo>
                  <a:lnTo>
                    <a:pt x="16985" y="18572"/>
                  </a:lnTo>
                  <a:lnTo>
                    <a:pt x="44244" y="5649"/>
                  </a:lnTo>
                  <a:lnTo>
                    <a:pt x="80137" y="0"/>
                  </a:lnTo>
                  <a:lnTo>
                    <a:pt x="126651" y="81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05865" y="4242984"/>
              <a:ext cx="126343" cy="200043"/>
            </a:xfrm>
            <a:custGeom>
              <a:avLst/>
              <a:gdLst/>
              <a:ahLst/>
              <a:cxnLst/>
              <a:rect l="0" t="0" r="0" b="0"/>
              <a:pathLst>
                <a:path w="126343" h="200043">
                  <a:moveTo>
                    <a:pt x="126342" y="0"/>
                  </a:moveTo>
                  <a:lnTo>
                    <a:pt x="90425" y="55045"/>
                  </a:lnTo>
                  <a:lnTo>
                    <a:pt x="56044" y="114512"/>
                  </a:lnTo>
                  <a:lnTo>
                    <a:pt x="24162" y="168285"/>
                  </a:lnTo>
                  <a:lnTo>
                    <a:pt x="15418" y="18592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21637" y="4232455"/>
              <a:ext cx="221099" cy="221100"/>
            </a:xfrm>
            <a:custGeom>
              <a:avLst/>
              <a:gdLst/>
              <a:ahLst/>
              <a:cxnLst/>
              <a:rect l="0" t="0" r="0" b="0"/>
              <a:pathLst>
                <a:path w="221099" h="221100">
                  <a:moveTo>
                    <a:pt x="0" y="0"/>
                  </a:moveTo>
                  <a:lnTo>
                    <a:pt x="58563" y="55088"/>
                  </a:lnTo>
                  <a:lnTo>
                    <a:pt x="119453" y="109697"/>
                  </a:lnTo>
                  <a:lnTo>
                    <a:pt x="178134" y="168844"/>
                  </a:lnTo>
                  <a:lnTo>
                    <a:pt x="221098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695502" y="3927129"/>
            <a:ext cx="610654" cy="855899"/>
            <a:chOff x="3695502" y="3927129"/>
            <a:chExt cx="610654" cy="855899"/>
          </a:xfrm>
        </p:grpSpPr>
        <p:sp>
          <p:nvSpPr>
            <p:cNvPr id="35" name="Freeform 34"/>
            <p:cNvSpPr/>
            <p:nvPr/>
          </p:nvSpPr>
          <p:spPr>
            <a:xfrm>
              <a:off x="3695502" y="3927129"/>
              <a:ext cx="266231" cy="326385"/>
            </a:xfrm>
            <a:custGeom>
              <a:avLst/>
              <a:gdLst/>
              <a:ahLst/>
              <a:cxnLst/>
              <a:rect l="0" t="0" r="0" b="0"/>
              <a:pathLst>
                <a:path w="266231" h="326385">
                  <a:moveTo>
                    <a:pt x="168456" y="0"/>
                  </a:moveTo>
                  <a:lnTo>
                    <a:pt x="109839" y="9065"/>
                  </a:lnTo>
                  <a:lnTo>
                    <a:pt x="56835" y="9070"/>
                  </a:lnTo>
                  <a:lnTo>
                    <a:pt x="33449" y="4811"/>
                  </a:lnTo>
                  <a:lnTo>
                    <a:pt x="23469" y="5547"/>
                  </a:lnTo>
                  <a:lnTo>
                    <a:pt x="6142" y="12604"/>
                  </a:lnTo>
                  <a:lnTo>
                    <a:pt x="1755" y="21271"/>
                  </a:lnTo>
                  <a:lnTo>
                    <a:pt x="0" y="46498"/>
                  </a:lnTo>
                  <a:lnTo>
                    <a:pt x="11453" y="104476"/>
                  </a:lnTo>
                  <a:lnTo>
                    <a:pt x="24749" y="147239"/>
                  </a:lnTo>
                  <a:lnTo>
                    <a:pt x="30538" y="153142"/>
                  </a:lnTo>
                  <a:lnTo>
                    <a:pt x="37906" y="155907"/>
                  </a:lnTo>
                  <a:lnTo>
                    <a:pt x="55451" y="155860"/>
                  </a:lnTo>
                  <a:lnTo>
                    <a:pt x="117230" y="141060"/>
                  </a:lnTo>
                  <a:lnTo>
                    <a:pt x="155878" y="139282"/>
                  </a:lnTo>
                  <a:lnTo>
                    <a:pt x="195795" y="146814"/>
                  </a:lnTo>
                  <a:lnTo>
                    <a:pt x="219211" y="157277"/>
                  </a:lnTo>
                  <a:lnTo>
                    <a:pt x="246536" y="181912"/>
                  </a:lnTo>
                  <a:lnTo>
                    <a:pt x="263860" y="211438"/>
                  </a:lnTo>
                  <a:lnTo>
                    <a:pt x="266230" y="232013"/>
                  </a:lnTo>
                  <a:lnTo>
                    <a:pt x="258220" y="273817"/>
                  </a:lnTo>
                  <a:lnTo>
                    <a:pt x="252865" y="281981"/>
                  </a:lnTo>
                  <a:lnTo>
                    <a:pt x="209208" y="313200"/>
                  </a:lnTo>
                  <a:lnTo>
                    <a:pt x="172992" y="322477"/>
                  </a:lnTo>
                  <a:lnTo>
                    <a:pt x="117436" y="325869"/>
                  </a:lnTo>
                  <a:lnTo>
                    <a:pt x="105285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95502" y="4316684"/>
              <a:ext cx="389556" cy="20972"/>
            </a:xfrm>
            <a:custGeom>
              <a:avLst/>
              <a:gdLst/>
              <a:ahLst/>
              <a:cxnLst/>
              <a:rect l="0" t="0" r="0" b="0"/>
              <a:pathLst>
                <a:path w="389556" h="20972">
                  <a:moveTo>
                    <a:pt x="389555" y="10528"/>
                  </a:moveTo>
                  <a:lnTo>
                    <a:pt x="352077" y="18861"/>
                  </a:lnTo>
                  <a:lnTo>
                    <a:pt x="300653" y="20623"/>
                  </a:lnTo>
                  <a:lnTo>
                    <a:pt x="238200" y="20971"/>
                  </a:lnTo>
                  <a:lnTo>
                    <a:pt x="176470" y="17920"/>
                  </a:lnTo>
                  <a:lnTo>
                    <a:pt x="125597" y="12718"/>
                  </a:lnTo>
                  <a:lnTo>
                    <a:pt x="67183" y="5371"/>
                  </a:lnTo>
                  <a:lnTo>
                    <a:pt x="12082" y="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21431" y="4459957"/>
              <a:ext cx="205699" cy="272946"/>
            </a:xfrm>
            <a:custGeom>
              <a:avLst/>
              <a:gdLst/>
              <a:ahLst/>
              <a:cxnLst/>
              <a:rect l="0" t="0" r="0" b="0"/>
              <a:pathLst>
                <a:path w="205699" h="272946">
                  <a:moveTo>
                    <a:pt x="16185" y="14654"/>
                  </a:moveTo>
                  <a:lnTo>
                    <a:pt x="58877" y="11535"/>
                  </a:lnTo>
                  <a:lnTo>
                    <a:pt x="100527" y="0"/>
                  </a:lnTo>
                  <a:lnTo>
                    <a:pt x="108678" y="1375"/>
                  </a:lnTo>
                  <a:lnTo>
                    <a:pt x="115282" y="5801"/>
                  </a:lnTo>
                  <a:lnTo>
                    <a:pt x="125739" y="20078"/>
                  </a:lnTo>
                  <a:lnTo>
                    <a:pt x="141984" y="64078"/>
                  </a:lnTo>
                  <a:lnTo>
                    <a:pt x="150869" y="122813"/>
                  </a:lnTo>
                  <a:lnTo>
                    <a:pt x="141315" y="185221"/>
                  </a:lnTo>
                  <a:lnTo>
                    <a:pt x="128250" y="234090"/>
                  </a:lnTo>
                  <a:lnTo>
                    <a:pt x="115125" y="252951"/>
                  </a:lnTo>
                  <a:lnTo>
                    <a:pt x="106711" y="261256"/>
                  </a:lnTo>
                  <a:lnTo>
                    <a:pt x="84885" y="270484"/>
                  </a:lnTo>
                  <a:lnTo>
                    <a:pt x="72514" y="272945"/>
                  </a:lnTo>
                  <a:lnTo>
                    <a:pt x="49409" y="269440"/>
                  </a:lnTo>
                  <a:lnTo>
                    <a:pt x="38334" y="265230"/>
                  </a:lnTo>
                  <a:lnTo>
                    <a:pt x="19790" y="248074"/>
                  </a:lnTo>
                  <a:lnTo>
                    <a:pt x="6089" y="224851"/>
                  </a:lnTo>
                  <a:lnTo>
                    <a:pt x="0" y="198932"/>
                  </a:lnTo>
                  <a:lnTo>
                    <a:pt x="2161" y="158032"/>
                  </a:lnTo>
                  <a:lnTo>
                    <a:pt x="10342" y="136479"/>
                  </a:lnTo>
                  <a:lnTo>
                    <a:pt x="15799" y="127456"/>
                  </a:lnTo>
                  <a:lnTo>
                    <a:pt x="22947" y="122611"/>
                  </a:lnTo>
                  <a:lnTo>
                    <a:pt x="40247" y="120347"/>
                  </a:lnTo>
                  <a:lnTo>
                    <a:pt x="69718" y="131238"/>
                  </a:lnTo>
                  <a:lnTo>
                    <a:pt x="131857" y="169106"/>
                  </a:lnTo>
                  <a:lnTo>
                    <a:pt x="189641" y="203450"/>
                  </a:lnTo>
                  <a:lnTo>
                    <a:pt x="205698" y="2146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90300" y="4498332"/>
              <a:ext cx="315856" cy="284696"/>
            </a:xfrm>
            <a:custGeom>
              <a:avLst/>
              <a:gdLst/>
              <a:ahLst/>
              <a:cxnLst/>
              <a:rect l="0" t="0" r="0" b="0"/>
              <a:pathLst>
                <a:path w="315856" h="284696">
                  <a:moveTo>
                    <a:pt x="0" y="71035"/>
                  </a:moveTo>
                  <a:lnTo>
                    <a:pt x="58563" y="21537"/>
                  </a:lnTo>
                  <a:lnTo>
                    <a:pt x="85982" y="6327"/>
                  </a:lnTo>
                  <a:lnTo>
                    <a:pt x="121923" y="0"/>
                  </a:lnTo>
                  <a:lnTo>
                    <a:pt x="145435" y="4759"/>
                  </a:lnTo>
                  <a:lnTo>
                    <a:pt x="156618" y="9304"/>
                  </a:lnTo>
                  <a:lnTo>
                    <a:pt x="172163" y="23712"/>
                  </a:lnTo>
                  <a:lnTo>
                    <a:pt x="187492" y="54674"/>
                  </a:lnTo>
                  <a:lnTo>
                    <a:pt x="196323" y="93484"/>
                  </a:lnTo>
                  <a:lnTo>
                    <a:pt x="205618" y="154060"/>
                  </a:lnTo>
                  <a:lnTo>
                    <a:pt x="195418" y="207748"/>
                  </a:lnTo>
                  <a:lnTo>
                    <a:pt x="181104" y="248819"/>
                  </a:lnTo>
                  <a:lnTo>
                    <a:pt x="169788" y="265474"/>
                  </a:lnTo>
                  <a:lnTo>
                    <a:pt x="153840" y="277555"/>
                  </a:lnTo>
                  <a:lnTo>
                    <a:pt x="144674" y="282415"/>
                  </a:lnTo>
                  <a:lnTo>
                    <a:pt x="125131" y="284695"/>
                  </a:lnTo>
                  <a:lnTo>
                    <a:pt x="105917" y="280639"/>
                  </a:lnTo>
                  <a:lnTo>
                    <a:pt x="89578" y="271037"/>
                  </a:lnTo>
                  <a:lnTo>
                    <a:pt x="67226" y="246889"/>
                  </a:lnTo>
                  <a:lnTo>
                    <a:pt x="51375" y="211918"/>
                  </a:lnTo>
                  <a:lnTo>
                    <a:pt x="49349" y="188632"/>
                  </a:lnTo>
                  <a:lnTo>
                    <a:pt x="57581" y="139498"/>
                  </a:lnTo>
                  <a:lnTo>
                    <a:pt x="62954" y="129545"/>
                  </a:lnTo>
                  <a:lnTo>
                    <a:pt x="78283" y="115367"/>
                  </a:lnTo>
                  <a:lnTo>
                    <a:pt x="103033" y="111406"/>
                  </a:lnTo>
                  <a:lnTo>
                    <a:pt x="130020" y="114714"/>
                  </a:lnTo>
                  <a:lnTo>
                    <a:pt x="149814" y="123983"/>
                  </a:lnTo>
                  <a:lnTo>
                    <a:pt x="210782" y="177272"/>
                  </a:lnTo>
                  <a:lnTo>
                    <a:pt x="270284" y="230510"/>
                  </a:lnTo>
                  <a:lnTo>
                    <a:pt x="315855" y="2710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779938" y="4255708"/>
            <a:ext cx="189513" cy="129303"/>
            <a:chOff x="4779938" y="4255708"/>
            <a:chExt cx="189513" cy="129303"/>
          </a:xfrm>
        </p:grpSpPr>
        <p:sp>
          <p:nvSpPr>
            <p:cNvPr id="40" name="Freeform 39"/>
            <p:cNvSpPr/>
            <p:nvPr/>
          </p:nvSpPr>
          <p:spPr>
            <a:xfrm>
              <a:off x="4779938" y="4255708"/>
              <a:ext cx="189513" cy="8334"/>
            </a:xfrm>
            <a:custGeom>
              <a:avLst/>
              <a:gdLst/>
              <a:ahLst/>
              <a:cxnLst/>
              <a:rect l="0" t="0" r="0" b="0"/>
              <a:pathLst>
                <a:path w="189513" h="8334">
                  <a:moveTo>
                    <a:pt x="189512" y="8333"/>
                  </a:moveTo>
                  <a:lnTo>
                    <a:pt x="152035" y="0"/>
                  </a:lnTo>
                  <a:lnTo>
                    <a:pt x="95022" y="3828"/>
                  </a:lnTo>
                  <a:lnTo>
                    <a:pt x="32114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79938" y="4369326"/>
              <a:ext cx="189513" cy="15685"/>
            </a:xfrm>
            <a:custGeom>
              <a:avLst/>
              <a:gdLst/>
              <a:ahLst/>
              <a:cxnLst/>
              <a:rect l="0" t="0" r="0" b="0"/>
              <a:pathLst>
                <a:path w="189513" h="15685">
                  <a:moveTo>
                    <a:pt x="189512" y="0"/>
                  </a:moveTo>
                  <a:lnTo>
                    <a:pt x="152035" y="8333"/>
                  </a:lnTo>
                  <a:lnTo>
                    <a:pt x="100611" y="15684"/>
                  </a:lnTo>
                  <a:lnTo>
                    <a:pt x="40497" y="1276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107250" y="3477331"/>
            <a:ext cx="1346534" cy="1489564"/>
            <a:chOff x="5107250" y="3477331"/>
            <a:chExt cx="1346534" cy="1489564"/>
          </a:xfrm>
        </p:grpSpPr>
        <p:sp>
          <p:nvSpPr>
            <p:cNvPr id="43" name="Freeform 42"/>
            <p:cNvSpPr/>
            <p:nvPr/>
          </p:nvSpPr>
          <p:spPr>
            <a:xfrm>
              <a:off x="5424008" y="3681881"/>
              <a:ext cx="198210" cy="455819"/>
            </a:xfrm>
            <a:custGeom>
              <a:avLst/>
              <a:gdLst/>
              <a:ahLst/>
              <a:cxnLst/>
              <a:rect l="0" t="0" r="0" b="0"/>
              <a:pathLst>
                <a:path w="198210" h="455819">
                  <a:moveTo>
                    <a:pt x="187681" y="161020"/>
                  </a:moveTo>
                  <a:lnTo>
                    <a:pt x="184561" y="118328"/>
                  </a:lnTo>
                  <a:lnTo>
                    <a:pt x="168553" y="66188"/>
                  </a:lnTo>
                  <a:lnTo>
                    <a:pt x="149908" y="35825"/>
                  </a:lnTo>
                  <a:lnTo>
                    <a:pt x="122677" y="12662"/>
                  </a:lnTo>
                  <a:lnTo>
                    <a:pt x="102638" y="2276"/>
                  </a:lnTo>
                  <a:lnTo>
                    <a:pt x="82034" y="0"/>
                  </a:lnTo>
                  <a:lnTo>
                    <a:pt x="62348" y="4058"/>
                  </a:lnTo>
                  <a:lnTo>
                    <a:pt x="30646" y="25727"/>
                  </a:lnTo>
                  <a:lnTo>
                    <a:pt x="17282" y="40058"/>
                  </a:lnTo>
                  <a:lnTo>
                    <a:pt x="7443" y="58126"/>
                  </a:lnTo>
                  <a:lnTo>
                    <a:pt x="0" y="106727"/>
                  </a:lnTo>
                  <a:lnTo>
                    <a:pt x="1649" y="158268"/>
                  </a:lnTo>
                  <a:lnTo>
                    <a:pt x="7904" y="179684"/>
                  </a:lnTo>
                  <a:lnTo>
                    <a:pt x="30983" y="212497"/>
                  </a:lnTo>
                  <a:lnTo>
                    <a:pt x="63662" y="241508"/>
                  </a:lnTo>
                  <a:lnTo>
                    <a:pt x="73416" y="245095"/>
                  </a:lnTo>
                  <a:lnTo>
                    <a:pt x="93613" y="245960"/>
                  </a:lnTo>
                  <a:lnTo>
                    <a:pt x="111168" y="239326"/>
                  </a:lnTo>
                  <a:lnTo>
                    <a:pt x="141501" y="216002"/>
                  </a:lnTo>
                  <a:lnTo>
                    <a:pt x="162950" y="190179"/>
                  </a:lnTo>
                  <a:lnTo>
                    <a:pt x="167684" y="188649"/>
                  </a:lnTo>
                  <a:lnTo>
                    <a:pt x="170840" y="192307"/>
                  </a:lnTo>
                  <a:lnTo>
                    <a:pt x="175282" y="219813"/>
                  </a:lnTo>
                  <a:lnTo>
                    <a:pt x="182372" y="271030"/>
                  </a:lnTo>
                  <a:lnTo>
                    <a:pt x="187802" y="333442"/>
                  </a:lnTo>
                  <a:lnTo>
                    <a:pt x="195807" y="392044"/>
                  </a:lnTo>
                  <a:lnTo>
                    <a:pt x="197498" y="428344"/>
                  </a:lnTo>
                  <a:lnTo>
                    <a:pt x="198209" y="4558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31004" y="3760137"/>
              <a:ext cx="297647" cy="409149"/>
            </a:xfrm>
            <a:custGeom>
              <a:avLst/>
              <a:gdLst/>
              <a:ahLst/>
              <a:cxnLst/>
              <a:rect l="0" t="0" r="0" b="0"/>
              <a:pathLst>
                <a:path w="297647" h="409149">
                  <a:moveTo>
                    <a:pt x="238654" y="9065"/>
                  </a:moveTo>
                  <a:lnTo>
                    <a:pt x="180037" y="9065"/>
                  </a:lnTo>
                  <a:lnTo>
                    <a:pt x="125863" y="9065"/>
                  </a:lnTo>
                  <a:lnTo>
                    <a:pt x="73221" y="5945"/>
                  </a:lnTo>
                  <a:lnTo>
                    <a:pt x="23092" y="0"/>
                  </a:lnTo>
                  <a:lnTo>
                    <a:pt x="14227" y="5361"/>
                  </a:lnTo>
                  <a:lnTo>
                    <a:pt x="8318" y="14784"/>
                  </a:lnTo>
                  <a:lnTo>
                    <a:pt x="0" y="52873"/>
                  </a:lnTo>
                  <a:lnTo>
                    <a:pt x="655" y="90675"/>
                  </a:lnTo>
                  <a:lnTo>
                    <a:pt x="14593" y="146760"/>
                  </a:lnTo>
                  <a:lnTo>
                    <a:pt x="31665" y="207597"/>
                  </a:lnTo>
                  <a:lnTo>
                    <a:pt x="36321" y="212780"/>
                  </a:lnTo>
                  <a:lnTo>
                    <a:pt x="41764" y="213895"/>
                  </a:lnTo>
                  <a:lnTo>
                    <a:pt x="47732" y="212299"/>
                  </a:lnTo>
                  <a:lnTo>
                    <a:pt x="74122" y="192926"/>
                  </a:lnTo>
                  <a:lnTo>
                    <a:pt x="87929" y="180078"/>
                  </a:lnTo>
                  <a:lnTo>
                    <a:pt x="97227" y="176886"/>
                  </a:lnTo>
                  <a:lnTo>
                    <a:pt x="132669" y="177983"/>
                  </a:lnTo>
                  <a:lnTo>
                    <a:pt x="171636" y="186886"/>
                  </a:lnTo>
                  <a:lnTo>
                    <a:pt x="213717" y="210263"/>
                  </a:lnTo>
                  <a:lnTo>
                    <a:pt x="273598" y="265303"/>
                  </a:lnTo>
                  <a:lnTo>
                    <a:pt x="287720" y="279316"/>
                  </a:lnTo>
                  <a:lnTo>
                    <a:pt x="295556" y="299582"/>
                  </a:lnTo>
                  <a:lnTo>
                    <a:pt x="297646" y="311537"/>
                  </a:lnTo>
                  <a:lnTo>
                    <a:pt x="293728" y="331060"/>
                  </a:lnTo>
                  <a:lnTo>
                    <a:pt x="278369" y="355205"/>
                  </a:lnTo>
                  <a:lnTo>
                    <a:pt x="246629" y="384324"/>
                  </a:lnTo>
                  <a:lnTo>
                    <a:pt x="216840" y="399973"/>
                  </a:lnTo>
                  <a:lnTo>
                    <a:pt x="156521" y="407939"/>
                  </a:lnTo>
                  <a:lnTo>
                    <a:pt x="122840" y="4091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37989" y="4223648"/>
              <a:ext cx="610654" cy="29866"/>
            </a:xfrm>
            <a:custGeom>
              <a:avLst/>
              <a:gdLst/>
              <a:ahLst/>
              <a:cxnLst/>
              <a:rect l="0" t="0" r="0" b="0"/>
              <a:pathLst>
                <a:path w="610654" h="29866">
                  <a:moveTo>
                    <a:pt x="610653" y="29865"/>
                  </a:moveTo>
                  <a:lnTo>
                    <a:pt x="593886" y="18686"/>
                  </a:lnTo>
                  <a:lnTo>
                    <a:pt x="535207" y="6989"/>
                  </a:lnTo>
                  <a:lnTo>
                    <a:pt x="474868" y="0"/>
                  </a:lnTo>
                  <a:lnTo>
                    <a:pt x="423931" y="4378"/>
                  </a:lnTo>
                  <a:lnTo>
                    <a:pt x="371795" y="7495"/>
                  </a:lnTo>
                  <a:lnTo>
                    <a:pt x="318586" y="14614"/>
                  </a:lnTo>
                  <a:lnTo>
                    <a:pt x="274281" y="13421"/>
                  </a:lnTo>
                  <a:lnTo>
                    <a:pt x="214966" y="18168"/>
                  </a:lnTo>
                  <a:lnTo>
                    <a:pt x="156111" y="18990"/>
                  </a:lnTo>
                  <a:lnTo>
                    <a:pt x="99808" y="19234"/>
                  </a:lnTo>
                  <a:lnTo>
                    <a:pt x="39126" y="19316"/>
                  </a:lnTo>
                  <a:lnTo>
                    <a:pt x="0" y="193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85347" y="4432497"/>
              <a:ext cx="52643" cy="263213"/>
            </a:xfrm>
            <a:custGeom>
              <a:avLst/>
              <a:gdLst/>
              <a:ahLst/>
              <a:cxnLst/>
              <a:rect l="0" t="0" r="0" b="0"/>
              <a:pathLst>
                <a:path w="52643" h="263213">
                  <a:moveTo>
                    <a:pt x="0" y="0"/>
                  </a:moveTo>
                  <a:lnTo>
                    <a:pt x="14471" y="33622"/>
                  </a:lnTo>
                  <a:lnTo>
                    <a:pt x="22876" y="85324"/>
                  </a:lnTo>
                  <a:lnTo>
                    <a:pt x="37674" y="148497"/>
                  </a:lnTo>
                  <a:lnTo>
                    <a:pt x="44357" y="209054"/>
                  </a:lnTo>
                  <a:lnTo>
                    <a:pt x="52642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22217" y="4432497"/>
              <a:ext cx="208419" cy="326384"/>
            </a:xfrm>
            <a:custGeom>
              <a:avLst/>
              <a:gdLst/>
              <a:ahLst/>
              <a:cxnLst/>
              <a:rect l="0" t="0" r="0" b="0"/>
              <a:pathLst>
                <a:path w="208419" h="326384">
                  <a:moveTo>
                    <a:pt x="0" y="0"/>
                  </a:moveTo>
                  <a:lnTo>
                    <a:pt x="37479" y="8333"/>
                  </a:lnTo>
                  <a:lnTo>
                    <a:pt x="88902" y="10095"/>
                  </a:lnTo>
                  <a:lnTo>
                    <a:pt x="142950" y="9273"/>
                  </a:lnTo>
                  <a:lnTo>
                    <a:pt x="177666" y="4437"/>
                  </a:lnTo>
                  <a:lnTo>
                    <a:pt x="199455" y="7042"/>
                  </a:lnTo>
                  <a:lnTo>
                    <a:pt x="205500" y="11713"/>
                  </a:lnTo>
                  <a:lnTo>
                    <a:pt x="208360" y="18337"/>
                  </a:lnTo>
                  <a:lnTo>
                    <a:pt x="208418" y="35056"/>
                  </a:lnTo>
                  <a:lnTo>
                    <a:pt x="195804" y="77505"/>
                  </a:lnTo>
                  <a:lnTo>
                    <a:pt x="176718" y="130603"/>
                  </a:lnTo>
                  <a:lnTo>
                    <a:pt x="160513" y="186152"/>
                  </a:lnTo>
                  <a:lnTo>
                    <a:pt x="142234" y="242185"/>
                  </a:lnTo>
                  <a:lnTo>
                    <a:pt x="130341" y="301604"/>
                  </a:lnTo>
                  <a:lnTo>
                    <a:pt x="126342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40657" y="4411440"/>
              <a:ext cx="200077" cy="360908"/>
            </a:xfrm>
            <a:custGeom>
              <a:avLst/>
              <a:gdLst/>
              <a:ahLst/>
              <a:cxnLst/>
              <a:rect l="0" t="0" r="0" b="0"/>
              <a:pathLst>
                <a:path w="200077" h="360908">
                  <a:moveTo>
                    <a:pt x="92172" y="0"/>
                  </a:moveTo>
                  <a:lnTo>
                    <a:pt x="75404" y="5589"/>
                  </a:lnTo>
                  <a:lnTo>
                    <a:pt x="64052" y="17692"/>
                  </a:lnTo>
                  <a:lnTo>
                    <a:pt x="36259" y="72520"/>
                  </a:lnTo>
                  <a:lnTo>
                    <a:pt x="15456" y="135098"/>
                  </a:lnTo>
                  <a:lnTo>
                    <a:pt x="2192" y="188210"/>
                  </a:lnTo>
                  <a:lnTo>
                    <a:pt x="0" y="236830"/>
                  </a:lnTo>
                  <a:lnTo>
                    <a:pt x="9148" y="299422"/>
                  </a:lnTo>
                  <a:lnTo>
                    <a:pt x="16668" y="322590"/>
                  </a:lnTo>
                  <a:lnTo>
                    <a:pt x="27809" y="340685"/>
                  </a:lnTo>
                  <a:lnTo>
                    <a:pt x="43679" y="353407"/>
                  </a:lnTo>
                  <a:lnTo>
                    <a:pt x="52824" y="358437"/>
                  </a:lnTo>
                  <a:lnTo>
                    <a:pt x="75464" y="360907"/>
                  </a:lnTo>
                  <a:lnTo>
                    <a:pt x="122537" y="352960"/>
                  </a:lnTo>
                  <a:lnTo>
                    <a:pt x="177756" y="318617"/>
                  </a:lnTo>
                  <a:lnTo>
                    <a:pt x="191821" y="301875"/>
                  </a:lnTo>
                  <a:lnTo>
                    <a:pt x="197209" y="292497"/>
                  </a:lnTo>
                  <a:lnTo>
                    <a:pt x="200076" y="272718"/>
                  </a:lnTo>
                  <a:lnTo>
                    <a:pt x="196281" y="252229"/>
                  </a:lnTo>
                  <a:lnTo>
                    <a:pt x="186796" y="231425"/>
                  </a:lnTo>
                  <a:lnTo>
                    <a:pt x="171661" y="216719"/>
                  </a:lnTo>
                  <a:lnTo>
                    <a:pt x="133350" y="197747"/>
                  </a:lnTo>
                  <a:lnTo>
                    <a:pt x="112813" y="196292"/>
                  </a:lnTo>
                  <a:lnTo>
                    <a:pt x="71032" y="204890"/>
                  </a:lnTo>
                  <a:lnTo>
                    <a:pt x="39529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07250" y="3477331"/>
              <a:ext cx="1346534" cy="1489564"/>
            </a:xfrm>
            <a:custGeom>
              <a:avLst/>
              <a:gdLst/>
              <a:ahLst/>
              <a:cxnLst/>
              <a:rect l="0" t="0" r="0" b="0"/>
              <a:pathLst>
                <a:path w="1346534" h="1489564">
                  <a:moveTo>
                    <a:pt x="430739" y="18130"/>
                  </a:moveTo>
                  <a:lnTo>
                    <a:pt x="413972" y="6952"/>
                  </a:lnTo>
                  <a:lnTo>
                    <a:pt x="381187" y="0"/>
                  </a:lnTo>
                  <a:lnTo>
                    <a:pt x="358414" y="4613"/>
                  </a:lnTo>
                  <a:lnTo>
                    <a:pt x="297343" y="33160"/>
                  </a:lnTo>
                  <a:lnTo>
                    <a:pt x="263313" y="55859"/>
                  </a:lnTo>
                  <a:lnTo>
                    <a:pt x="204187" y="112078"/>
                  </a:lnTo>
                  <a:lnTo>
                    <a:pt x="155472" y="168542"/>
                  </a:lnTo>
                  <a:lnTo>
                    <a:pt x="119796" y="227710"/>
                  </a:lnTo>
                  <a:lnTo>
                    <a:pt x="92120" y="281212"/>
                  </a:lnTo>
                  <a:lnTo>
                    <a:pt x="69419" y="344502"/>
                  </a:lnTo>
                  <a:lnTo>
                    <a:pt x="43401" y="405487"/>
                  </a:lnTo>
                  <a:lnTo>
                    <a:pt x="31313" y="451097"/>
                  </a:lnTo>
                  <a:lnTo>
                    <a:pt x="23929" y="493659"/>
                  </a:lnTo>
                  <a:lnTo>
                    <a:pt x="16748" y="539872"/>
                  </a:lnTo>
                  <a:lnTo>
                    <a:pt x="9657" y="584587"/>
                  </a:lnTo>
                  <a:lnTo>
                    <a:pt x="3776" y="629028"/>
                  </a:lnTo>
                  <a:lnTo>
                    <a:pt x="1162" y="676075"/>
                  </a:lnTo>
                  <a:lnTo>
                    <a:pt x="0" y="721161"/>
                  </a:lnTo>
                  <a:lnTo>
                    <a:pt x="2466" y="779766"/>
                  </a:lnTo>
                  <a:lnTo>
                    <a:pt x="10605" y="833006"/>
                  </a:lnTo>
                  <a:lnTo>
                    <a:pt x="20426" y="883876"/>
                  </a:lnTo>
                  <a:lnTo>
                    <a:pt x="28636" y="938094"/>
                  </a:lnTo>
                  <a:lnTo>
                    <a:pt x="39833" y="985459"/>
                  </a:lnTo>
                  <a:lnTo>
                    <a:pt x="63361" y="1034849"/>
                  </a:lnTo>
                  <a:lnTo>
                    <a:pt x="90539" y="1089059"/>
                  </a:lnTo>
                  <a:lnTo>
                    <a:pt x="117109" y="1144287"/>
                  </a:lnTo>
                  <a:lnTo>
                    <a:pt x="157194" y="1204696"/>
                  </a:lnTo>
                  <a:lnTo>
                    <a:pt x="211732" y="1265863"/>
                  </a:lnTo>
                  <a:lnTo>
                    <a:pt x="272740" y="1326101"/>
                  </a:lnTo>
                  <a:lnTo>
                    <a:pt x="333578" y="1376243"/>
                  </a:lnTo>
                  <a:lnTo>
                    <a:pt x="350122" y="1389146"/>
                  </a:lnTo>
                  <a:lnTo>
                    <a:pt x="410000" y="1421733"/>
                  </a:lnTo>
                  <a:lnTo>
                    <a:pt x="472881" y="1446171"/>
                  </a:lnTo>
                  <a:lnTo>
                    <a:pt x="525499" y="1464001"/>
                  </a:lnTo>
                  <a:lnTo>
                    <a:pt x="578356" y="1478073"/>
                  </a:lnTo>
                  <a:lnTo>
                    <a:pt x="631625" y="1487438"/>
                  </a:lnTo>
                  <a:lnTo>
                    <a:pt x="680424" y="1489563"/>
                  </a:lnTo>
                  <a:lnTo>
                    <a:pt x="735957" y="1484473"/>
                  </a:lnTo>
                  <a:lnTo>
                    <a:pt x="786596" y="1481275"/>
                  </a:lnTo>
                  <a:lnTo>
                    <a:pt x="847224" y="1473438"/>
                  </a:lnTo>
                  <a:lnTo>
                    <a:pt x="901522" y="1460310"/>
                  </a:lnTo>
                  <a:lnTo>
                    <a:pt x="956769" y="1442957"/>
                  </a:lnTo>
                  <a:lnTo>
                    <a:pt x="1009755" y="1425435"/>
                  </a:lnTo>
                  <a:lnTo>
                    <a:pt x="1072973" y="1389728"/>
                  </a:lnTo>
                  <a:lnTo>
                    <a:pt x="1136148" y="1348176"/>
                  </a:lnTo>
                  <a:lnTo>
                    <a:pt x="1169857" y="1318973"/>
                  </a:lnTo>
                  <a:lnTo>
                    <a:pt x="1213236" y="1260081"/>
                  </a:lnTo>
                  <a:lnTo>
                    <a:pt x="1248436" y="1207796"/>
                  </a:lnTo>
                  <a:lnTo>
                    <a:pt x="1280426" y="1146867"/>
                  </a:lnTo>
                  <a:lnTo>
                    <a:pt x="1307920" y="1083919"/>
                  </a:lnTo>
                  <a:lnTo>
                    <a:pt x="1321054" y="1039068"/>
                  </a:lnTo>
                  <a:lnTo>
                    <a:pt x="1332355" y="978986"/>
                  </a:lnTo>
                  <a:lnTo>
                    <a:pt x="1341943" y="929988"/>
                  </a:lnTo>
                  <a:lnTo>
                    <a:pt x="1345776" y="871511"/>
                  </a:lnTo>
                  <a:lnTo>
                    <a:pt x="1346533" y="814899"/>
                  </a:lnTo>
                  <a:lnTo>
                    <a:pt x="1345512" y="758656"/>
                  </a:lnTo>
                  <a:lnTo>
                    <a:pt x="1335259" y="702486"/>
                  </a:lnTo>
                  <a:lnTo>
                    <a:pt x="1321968" y="646331"/>
                  </a:lnTo>
                  <a:lnTo>
                    <a:pt x="1308078" y="590178"/>
                  </a:lnTo>
                  <a:lnTo>
                    <a:pt x="1290949" y="534026"/>
                  </a:lnTo>
                  <a:lnTo>
                    <a:pt x="1258569" y="471072"/>
                  </a:lnTo>
                  <a:lnTo>
                    <a:pt x="1223832" y="409330"/>
                  </a:lnTo>
                  <a:lnTo>
                    <a:pt x="1177331" y="346925"/>
                  </a:lnTo>
                  <a:lnTo>
                    <a:pt x="1125497" y="284953"/>
                  </a:lnTo>
                  <a:lnTo>
                    <a:pt x="1072962" y="234764"/>
                  </a:lnTo>
                  <a:lnTo>
                    <a:pt x="1022455" y="197402"/>
                  </a:lnTo>
                  <a:lnTo>
                    <a:pt x="959061" y="153421"/>
                  </a:lnTo>
                  <a:lnTo>
                    <a:pt x="907020" y="120980"/>
                  </a:lnTo>
                  <a:lnTo>
                    <a:pt x="851680" y="92041"/>
                  </a:lnTo>
                  <a:lnTo>
                    <a:pt x="790098" y="63795"/>
                  </a:lnTo>
                  <a:lnTo>
                    <a:pt x="738947" y="42709"/>
                  </a:lnTo>
                  <a:lnTo>
                    <a:pt x="686747" y="27232"/>
                  </a:lnTo>
                  <a:lnTo>
                    <a:pt x="634235" y="15237"/>
                  </a:lnTo>
                  <a:lnTo>
                    <a:pt x="581632" y="9864"/>
                  </a:lnTo>
                  <a:lnTo>
                    <a:pt x="529000" y="13861"/>
                  </a:lnTo>
                  <a:lnTo>
                    <a:pt x="476361" y="16865"/>
                  </a:lnTo>
                  <a:lnTo>
                    <a:pt x="423720" y="28934"/>
                  </a:lnTo>
                  <a:lnTo>
                    <a:pt x="382386" y="37749"/>
                  </a:lnTo>
                  <a:lnTo>
                    <a:pt x="334914" y="46170"/>
                  </a:lnTo>
                  <a:lnTo>
                    <a:pt x="314926" y="497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2014-01-06T14:48:34Z</dcterms:created>
  <dcterms:modified xsi:type="dcterms:W3CDTF">2014-01-06T14:48:50Z</dcterms:modified>
</cp:coreProperties>
</file>